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60" r:id="rId2"/>
    <p:sldId id="256" r:id="rId3"/>
    <p:sldId id="303" r:id="rId4"/>
    <p:sldId id="297" r:id="rId5"/>
    <p:sldId id="30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5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302" r:id="rId26"/>
    <p:sldId id="304" r:id="rId27"/>
    <p:sldId id="305" r:id="rId28"/>
    <p:sldId id="306" r:id="rId29"/>
    <p:sldId id="307" r:id="rId30"/>
    <p:sldId id="310" r:id="rId31"/>
    <p:sldId id="308" r:id="rId32"/>
    <p:sldId id="309" r:id="rId33"/>
    <p:sldId id="31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33365-C6E6-4045-B908-820CDE76491F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D7B17-73B5-472B-A9FD-09646347D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263C6D-FBA2-4583-AA6B-0ACBA0F1D3C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3886200" y="8686489"/>
            <a:ext cx="2971800" cy="45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 dirty="0"/>
              <a:t>1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8686489"/>
            <a:ext cx="2971800" cy="45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3886200" y="8686489"/>
            <a:ext cx="2971800" cy="45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 dirty="0"/>
              <a:t>1</a:t>
            </a:r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0" y="8686489"/>
            <a:ext cx="2971800" cy="45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0" y="0"/>
            <a:ext cx="2971800" cy="457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7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  <p:sp>
        <p:nvSpPr>
          <p:cNvPr id="9217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0A7DAC-E3AE-4306-B57C-8DCEDAB129A6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525EE-19BB-4687-8662-E9CDE5157938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5A03C-477B-41C2-B13D-0C97BF4BDF13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31895E-E23A-4F3D-8A4D-078178216A09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337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2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5603" name="Slide Number Placeholder 3"/>
          <p:cNvSpPr txBox="1">
            <a:spLocks noGrp="1"/>
          </p:cNvSpPr>
          <p:nvPr/>
        </p:nvSpPr>
        <p:spPr bwMode="auto">
          <a:xfrm>
            <a:off x="3884613" y="8684926"/>
            <a:ext cx="2971800" cy="4575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0332C4A-9FFA-4AC5-A0BD-5C0A97E6FD8A}" type="slidenum">
              <a:rPr lang="en-US" sz="1200">
                <a:latin typeface="+mn-lt"/>
              </a:rPr>
              <a:pPr algn="r">
                <a:defRPr/>
              </a:pPr>
              <a:t>18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0B73A-DBDF-496F-BFBC-BB39882E8839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354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4307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41987" name="Slide Number Placeholder 3"/>
          <p:cNvSpPr txBox="1">
            <a:spLocks noGrp="1"/>
          </p:cNvSpPr>
          <p:nvPr/>
        </p:nvSpPr>
        <p:spPr bwMode="auto">
          <a:xfrm>
            <a:off x="3884613" y="8684926"/>
            <a:ext cx="2971800" cy="4575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BCF945D-70C8-41ED-AED3-EF7ED9690300}" type="slidenum">
              <a:rPr lang="en-US" sz="1200">
                <a:latin typeface="+mn-lt"/>
              </a:rPr>
              <a:pPr algn="r">
                <a:defRPr/>
              </a:pPr>
              <a:t>19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8091D9-71D6-40D5-A8CC-F347AA0C5764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CAC130-A5B1-433C-862B-E952B89D8DC4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7663F-6211-4184-ACC2-C786D51483FA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429058" name="Rectangle 7"/>
          <p:cNvSpPr txBox="1">
            <a:spLocks noGrp="1" noChangeArrowheads="1"/>
          </p:cNvSpPr>
          <p:nvPr/>
        </p:nvSpPr>
        <p:spPr bwMode="auto">
          <a:xfrm>
            <a:off x="3886200" y="8686489"/>
            <a:ext cx="297180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6F77E3-0E24-4746-AF7A-62ED3DA24137}" type="slidenum">
              <a:rPr lang="en-US" sz="1200"/>
              <a:pPr algn="r"/>
              <a:t>22</a:t>
            </a:fld>
            <a:endParaRPr lang="en-US" sz="1200" dirty="0"/>
          </a:p>
        </p:txBody>
      </p:sp>
      <p:sp>
        <p:nvSpPr>
          <p:cNvPr id="429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29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755" tIns="45072" rIns="91755" bIns="45072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D0258FA-6C50-4B35-A6D1-9010A87D22F8}" type="datetimeFigureOut">
              <a:rPr lang="en-US" smtClean="0"/>
              <a:pPr/>
              <a:t>1/13/2014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B9BA30-1906-4578-B080-33FD576759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nr.nih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0" hangingPunct="0"/>
            <a:endParaRPr lang="en-US" sz="14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91140" name="Freeform 4"/>
            <p:cNvSpPr>
              <a:spLocks/>
            </p:cNvSpPr>
            <p:nvPr/>
          </p:nvSpPr>
          <p:spPr bwMode="auto">
            <a:xfrm>
              <a:off x="3395" y="999"/>
              <a:ext cx="2358" cy="3314"/>
            </a:xfrm>
            <a:custGeom>
              <a:avLst/>
              <a:gdLst/>
              <a:ahLst/>
              <a:cxnLst>
                <a:cxn ang="0">
                  <a:pos x="1904" y="3312"/>
                </a:cxn>
                <a:cxn ang="0">
                  <a:pos x="2357" y="3313"/>
                </a:cxn>
                <a:cxn ang="0">
                  <a:pos x="2357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29" y="1212"/>
                </a:cxn>
                <a:cxn ang="0">
                  <a:pos x="1399" y="1482"/>
                </a:cxn>
                <a:cxn ang="0">
                  <a:pos x="1547" y="1761"/>
                </a:cxn>
                <a:cxn ang="0">
                  <a:pos x="1664" y="2040"/>
                </a:cxn>
                <a:cxn ang="0">
                  <a:pos x="1750" y="2295"/>
                </a:cxn>
                <a:cxn ang="0">
                  <a:pos x="1808" y="2511"/>
                </a:cxn>
                <a:cxn ang="0">
                  <a:pos x="1862" y="2778"/>
                </a:cxn>
                <a:cxn ang="0">
                  <a:pos x="1889" y="3012"/>
                </a:cxn>
                <a:cxn ang="0">
                  <a:pos x="1904" y="3312"/>
                </a:cxn>
              </a:cxnLst>
              <a:rect l="0" t="0" r="r" b="b"/>
              <a:pathLst>
                <a:path w="2358" h="3314">
                  <a:moveTo>
                    <a:pt x="1904" y="3312"/>
                  </a:moveTo>
                  <a:lnTo>
                    <a:pt x="2357" y="3313"/>
                  </a:lnTo>
                  <a:lnTo>
                    <a:pt x="2357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29" y="1212"/>
                  </a:lnTo>
                  <a:lnTo>
                    <a:pt x="1399" y="1482"/>
                  </a:lnTo>
                  <a:lnTo>
                    <a:pt x="1547" y="1761"/>
                  </a:lnTo>
                  <a:lnTo>
                    <a:pt x="1664" y="2040"/>
                  </a:lnTo>
                  <a:lnTo>
                    <a:pt x="1750" y="2295"/>
                  </a:lnTo>
                  <a:lnTo>
                    <a:pt x="1808" y="2511"/>
                  </a:lnTo>
                  <a:lnTo>
                    <a:pt x="1862" y="2778"/>
                  </a:lnTo>
                  <a:lnTo>
                    <a:pt x="1889" y="3012"/>
                  </a:lnTo>
                  <a:lnTo>
                    <a:pt x="1904" y="3312"/>
                  </a:lnTo>
                </a:path>
              </a:pathLst>
            </a:custGeom>
            <a:noFill/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41" name="Arc 5"/>
            <p:cNvSpPr>
              <a:spLocks/>
            </p:cNvSpPr>
            <p:nvPr/>
          </p:nvSpPr>
          <p:spPr bwMode="auto">
            <a:xfrm>
              <a:off x="0" y="1"/>
              <a:ext cx="5299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2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9" y="0"/>
                  </a:moveTo>
                  <a:cubicBezTo>
                    <a:pt x="11941" y="11"/>
                    <a:pt x="21600" y="9678"/>
                    <a:pt x="21600" y="21600"/>
                  </a:cubicBezTo>
                </a:path>
                <a:path w="21600" h="21600" stroke="0" extrusionOk="0">
                  <a:moveTo>
                    <a:pt x="19" y="0"/>
                  </a:moveTo>
                  <a:cubicBezTo>
                    <a:pt x="11941" y="11"/>
                    <a:pt x="21600" y="9678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3048000"/>
          </a:xfrm>
          <a:noFill/>
          <a:ln/>
        </p:spPr>
        <p:txBody>
          <a:bodyPr lIns="90488" tIns="44450" rIns="90488" bIns="44450">
            <a:noAutofit/>
          </a:bodyPr>
          <a:lstStyle/>
          <a:p>
            <a:pPr marL="342900" indent="-342900"/>
            <a:r>
              <a:rPr lang="en-US" sz="4400" b="1" dirty="0"/>
              <a:t>Just how does the Advance Directive Relate to the POST?</a:t>
            </a:r>
            <a:br>
              <a:rPr lang="en-US" sz="4400" b="1" dirty="0"/>
            </a:br>
            <a:r>
              <a:rPr lang="en-US" sz="4400" dirty="0"/>
              <a:t/>
            </a:r>
            <a:br>
              <a:rPr lang="en-US" sz="4400" dirty="0"/>
            </a:br>
            <a:endParaRPr lang="en-US" sz="4400" b="1" baseline="60000" dirty="0"/>
          </a:p>
        </p:txBody>
      </p:sp>
      <p:sp>
        <p:nvSpPr>
          <p:cNvPr id="9114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4238"/>
            <a:ext cx="6400800" cy="2900362"/>
          </a:xfrm>
          <a:noFill/>
          <a:ln/>
        </p:spPr>
        <p:txBody>
          <a:bodyPr lIns="90488" tIns="44450" rIns="90488" bIns="44450">
            <a:normAutofit fontScale="77500" lnSpcReduction="20000"/>
          </a:bodyPr>
          <a:lstStyle/>
          <a:p>
            <a:pPr marL="342900" indent="-342900"/>
            <a:r>
              <a:rPr lang="en-US" sz="3600" dirty="0" smtClean="0"/>
              <a:t>Bernard “bud” Hammes, PHD</a:t>
            </a:r>
          </a:p>
          <a:p>
            <a:pPr marL="342900" indent="-342900"/>
            <a:r>
              <a:rPr lang="en-US" sz="3600" dirty="0" smtClean="0"/>
              <a:t>Gundersen Health System</a:t>
            </a:r>
          </a:p>
          <a:p>
            <a:pPr marL="342900" indent="-342900"/>
            <a:r>
              <a:rPr lang="en-US" sz="3600" dirty="0" smtClean="0"/>
              <a:t>La Crosse, WI</a:t>
            </a:r>
          </a:p>
          <a:p>
            <a:pPr marL="342900" indent="-342900"/>
            <a:endParaRPr lang="en-US" sz="3600" dirty="0"/>
          </a:p>
          <a:p>
            <a:pPr marL="342900" indent="-342900"/>
            <a:r>
              <a:rPr lang="en-US" sz="3600" dirty="0" smtClean="0"/>
              <a:t>www.respectingchoices.org</a:t>
            </a:r>
            <a:endParaRPr lang="en-US" sz="2000" dirty="0"/>
          </a:p>
          <a:p>
            <a:pPr marL="342900" indent="-342900" algn="l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Went Wrong?</a:t>
            </a:r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9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What Went Wrong?</a:t>
            </a:r>
          </a:p>
        </p:txBody>
      </p:sp>
      <p:sp>
        <p:nvSpPr>
          <p:cNvPr id="274440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DNR order not communicated within healthcare facility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Lack of clarification of meaning of “no aggressive” treatment with patient 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Lack of eliciting patient wishes for all relevant treatment decisions </a:t>
            </a:r>
            <a:r>
              <a:rPr lang="en-US" sz="2000" dirty="0"/>
              <a:t>(e.g., airway management, hospitalization, comfort care)</a:t>
            </a:r>
            <a:endParaRPr lang="en-US" sz="2400" dirty="0"/>
          </a:p>
        </p:txBody>
      </p:sp>
      <p:sp>
        <p:nvSpPr>
          <p:cNvPr id="274441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Patient received unwanted care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System-wide failure to respect wishes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Failure to plan ahead for relevant treatment decisions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No system for transfer of plan of care between healthcare facilities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POAHC versus </a:t>
            </a:r>
            <a:r>
              <a:rPr lang="en-US" dirty="0" smtClean="0"/>
              <a:t>POST</a:t>
            </a:r>
            <a:endParaRPr lang="en-US" dirty="0"/>
          </a:p>
        </p:txBody>
      </p:sp>
      <p:sp>
        <p:nvSpPr>
          <p:cNvPr id="26214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POAHC</a:t>
            </a:r>
          </a:p>
          <a:p>
            <a:pPr lvl="1"/>
            <a:r>
              <a:rPr lang="en-US" dirty="0"/>
              <a:t>Completed in advance by adult with decision- making capacity</a:t>
            </a:r>
          </a:p>
          <a:p>
            <a:pPr lvl="1"/>
            <a:r>
              <a:rPr lang="en-US" dirty="0"/>
              <a:t>Implemented </a:t>
            </a:r>
            <a:r>
              <a:rPr lang="en-US" dirty="0" smtClean="0"/>
              <a:t>when </a:t>
            </a:r>
            <a:r>
              <a:rPr lang="en-US" dirty="0"/>
              <a:t>capacity is lost</a:t>
            </a:r>
          </a:p>
          <a:p>
            <a:pPr lvl="1"/>
            <a:r>
              <a:rPr lang="en-US" dirty="0" smtClean="0"/>
              <a:t>Provide some general goals and care plan</a:t>
            </a:r>
            <a:endParaRPr lang="en-US" dirty="0" smtClean="0"/>
          </a:p>
          <a:p>
            <a:pPr lvl="1"/>
            <a:r>
              <a:rPr lang="en-US" dirty="0" smtClean="0"/>
              <a:t>Designates surrogate(s) for future decision-making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POST</a:t>
            </a:r>
            <a:endParaRPr lang="en-US" dirty="0"/>
          </a:p>
          <a:p>
            <a:pPr lvl="1"/>
            <a:r>
              <a:rPr lang="en-US" dirty="0"/>
              <a:t>Completed at any point in time by decisional person or designated </a:t>
            </a:r>
            <a:r>
              <a:rPr lang="en-US" dirty="0" smtClean="0"/>
              <a:t>surrogate </a:t>
            </a:r>
            <a:endParaRPr lang="en-US" dirty="0"/>
          </a:p>
          <a:p>
            <a:pPr lvl="1"/>
            <a:r>
              <a:rPr lang="en-US" dirty="0" smtClean="0"/>
              <a:t>Can guide decisions</a:t>
            </a:r>
            <a:r>
              <a:rPr lang="en-US" dirty="0" smtClean="0"/>
              <a:t> </a:t>
            </a:r>
            <a:r>
              <a:rPr lang="en-US" dirty="0"/>
              <a:t>immediately as medical </a:t>
            </a:r>
            <a:r>
              <a:rPr lang="en-US" dirty="0" smtClean="0"/>
              <a:t>orders when needed</a:t>
            </a:r>
            <a:endParaRPr lang="en-US" dirty="0"/>
          </a:p>
          <a:p>
            <a:pPr lvl="1"/>
            <a:r>
              <a:rPr lang="en-US" dirty="0"/>
              <a:t>Stays with </a:t>
            </a:r>
            <a:r>
              <a:rPr lang="en-US" dirty="0" smtClean="0"/>
              <a:t>patient</a:t>
            </a:r>
          </a:p>
          <a:p>
            <a:pPr lvl="1"/>
            <a:r>
              <a:rPr lang="en-US" dirty="0" smtClean="0"/>
              <a:t>Provides orders for common medical decisions for sickest patients</a:t>
            </a:r>
            <a:endParaRPr lang="en-US" dirty="0" smtClean="0"/>
          </a:p>
          <a:p>
            <a:pPr lvl="1"/>
            <a:r>
              <a:rPr lang="en-US" dirty="0" smtClean="0"/>
              <a:t>Can be updated by any physician in transitions of care or as needed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 </a:t>
            </a:r>
            <a:r>
              <a:rPr lang="en-US" dirty="0"/>
              <a:t>Paradigm Program for Honoring Preferences</a:t>
            </a:r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Overview of Key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Goals </a:t>
            </a:r>
            <a:r>
              <a:rPr lang="en-US" dirty="0"/>
              <a:t>of the </a:t>
            </a:r>
            <a:r>
              <a:rPr lang="en-US" dirty="0" smtClean="0"/>
              <a:t>POST Program</a:t>
            </a:r>
            <a:endParaRPr lang="en-US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provide timely opportunities for </a:t>
            </a:r>
            <a:r>
              <a:rPr lang="en-US" dirty="0" smtClean="0"/>
              <a:t>informed, specific </a:t>
            </a:r>
            <a:r>
              <a:rPr lang="en-US" dirty="0"/>
              <a:t>end-of-life treatment decisions </a:t>
            </a:r>
          </a:p>
          <a:p>
            <a:r>
              <a:rPr lang="en-US" dirty="0"/>
              <a:t>For patients with </a:t>
            </a:r>
          </a:p>
          <a:p>
            <a:pPr lvl="1"/>
            <a:r>
              <a:rPr lang="en-US" dirty="0"/>
              <a:t>serious, life-limiting illnesses</a:t>
            </a:r>
          </a:p>
          <a:p>
            <a:pPr lvl="1"/>
            <a:r>
              <a:rPr lang="en-US" dirty="0"/>
              <a:t>those that are terminally ill</a:t>
            </a:r>
          </a:p>
          <a:p>
            <a:pPr lvl="1"/>
            <a:r>
              <a:rPr lang="en-US" dirty="0"/>
              <a:t>advanced frailty</a:t>
            </a:r>
          </a:p>
          <a:p>
            <a:pPr lvl="1"/>
            <a:r>
              <a:rPr lang="en-US" dirty="0"/>
              <a:t>others interested in defining their care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2157413" y="2133600"/>
            <a:ext cx="5402262" cy="21018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4400" b="1" dirty="0"/>
              <a:t>Would I be surprised </a:t>
            </a:r>
          </a:p>
          <a:p>
            <a:pPr algn="ctr" eaLnBrk="0" hangingPunct="0"/>
            <a:r>
              <a:rPr lang="en-US" sz="4400" b="1" dirty="0"/>
              <a:t>if this patient died </a:t>
            </a:r>
          </a:p>
          <a:p>
            <a:pPr algn="ctr" eaLnBrk="0" hangingPunct="0"/>
            <a:r>
              <a:rPr lang="en-US" sz="4400" b="1" dirty="0"/>
              <a:t>in the next year?</a:t>
            </a:r>
          </a:p>
        </p:txBody>
      </p:sp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1371600" y="48768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Pattison, M., &amp; Romer, A. L. (2001). Improving care through the end of life: Launching a primary care clinic-based program. </a:t>
            </a:r>
            <a:r>
              <a:rPr lang="en-US" sz="1200" i="1" dirty="0"/>
              <a:t>Journal of Palliative Medicine, 4</a:t>
            </a:r>
            <a:r>
              <a:rPr lang="en-US" sz="1200" dirty="0"/>
              <a:t>(2</a:t>
            </a:r>
            <a:r>
              <a:rPr lang="en-US" sz="1200" i="1" dirty="0"/>
              <a:t>), </a:t>
            </a:r>
            <a:r>
              <a:rPr lang="en-US" sz="1200" dirty="0"/>
              <a:t>249-254.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3200" dirty="0"/>
              <a:t>Key Features of the </a:t>
            </a:r>
            <a:r>
              <a:rPr lang="en-US" sz="3200" dirty="0" smtClean="0"/>
              <a:t>POST </a:t>
            </a:r>
            <a:r>
              <a:rPr lang="en-US" sz="3200" dirty="0"/>
              <a:t>Program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GT" dirty="0"/>
              <a:t>Serves as a set of medical orders</a:t>
            </a:r>
          </a:p>
          <a:p>
            <a:pPr>
              <a:lnSpc>
                <a:spcPct val="90000"/>
              </a:lnSpc>
            </a:pPr>
            <a:r>
              <a:rPr lang="es-GT" dirty="0"/>
              <a:t>Is a portable document that transfers from one setting to another with the patient or resident</a:t>
            </a:r>
          </a:p>
          <a:p>
            <a:pPr>
              <a:lnSpc>
                <a:spcPct val="90000"/>
              </a:lnSpc>
            </a:pPr>
            <a:r>
              <a:rPr lang="es-GT" dirty="0"/>
              <a:t>Provides directions for providing or forgoing aggressive treatment </a:t>
            </a:r>
          </a:p>
          <a:p>
            <a:pPr>
              <a:lnSpc>
                <a:spcPct val="90000"/>
              </a:lnSpc>
            </a:pPr>
            <a:r>
              <a:rPr lang="es-GT" dirty="0"/>
              <a:t>May function as a Do-Not-Resuscitate (DNR) </a:t>
            </a:r>
            <a:r>
              <a:rPr lang="es-GT" dirty="0" err="1" smtClean="0"/>
              <a:t>order</a:t>
            </a:r>
            <a:r>
              <a:rPr lang="es-GT" dirty="0" smtClean="0"/>
              <a:t>,  </a:t>
            </a:r>
            <a:r>
              <a:rPr lang="es-GT" dirty="0" err="1" smtClean="0"/>
              <a:t>but</a:t>
            </a:r>
            <a:r>
              <a:rPr lang="es-GT" dirty="0" smtClean="0"/>
              <a:t> </a:t>
            </a:r>
            <a:r>
              <a:rPr lang="es-GT" dirty="0" err="1" smtClean="0"/>
              <a:t>also</a:t>
            </a:r>
            <a:r>
              <a:rPr lang="es-GT" dirty="0" smtClean="0"/>
              <a:t> </a:t>
            </a:r>
            <a:r>
              <a:rPr lang="es-GT" dirty="0" err="1" smtClean="0"/>
              <a:t>provides</a:t>
            </a:r>
            <a:r>
              <a:rPr lang="es-GT" dirty="0" smtClean="0"/>
              <a:t> </a:t>
            </a:r>
            <a:r>
              <a:rPr lang="es-GT" dirty="0" err="1" smtClean="0"/>
              <a:t>goals</a:t>
            </a:r>
            <a:r>
              <a:rPr lang="es-GT" dirty="0" smtClean="0"/>
              <a:t> of </a:t>
            </a:r>
            <a:r>
              <a:rPr lang="es-GT" dirty="0" err="1" smtClean="0"/>
              <a:t>care</a:t>
            </a:r>
            <a:r>
              <a:rPr lang="es-GT" dirty="0" smtClean="0"/>
              <a:t> </a:t>
            </a:r>
            <a:r>
              <a:rPr lang="es-GT" dirty="0" err="1" smtClean="0"/>
              <a:t>for</a:t>
            </a:r>
            <a:r>
              <a:rPr lang="es-GT" dirty="0" smtClean="0"/>
              <a:t> </a:t>
            </a:r>
            <a:r>
              <a:rPr lang="es-GT" dirty="0" err="1" smtClean="0"/>
              <a:t>severe</a:t>
            </a:r>
            <a:r>
              <a:rPr lang="es-GT" dirty="0" smtClean="0"/>
              <a:t> </a:t>
            </a:r>
            <a:r>
              <a:rPr lang="es-GT" dirty="0" err="1" smtClean="0"/>
              <a:t>cardio-pulmonary</a:t>
            </a:r>
            <a:r>
              <a:rPr lang="es-GT" dirty="0" smtClean="0"/>
              <a:t> </a:t>
            </a:r>
            <a:r>
              <a:rPr lang="es-GT" dirty="0" err="1" smtClean="0"/>
              <a:t>deteriortation</a:t>
            </a:r>
            <a:r>
              <a:rPr lang="es-GT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33400" y="1149350"/>
            <a:ext cx="7851648" cy="1828800"/>
          </a:xfrm>
          <a:noFill/>
        </p:spPr>
        <p:txBody>
          <a:bodyPr lIns="0" tIns="0" rIns="18288" bIns="0" anchor="b"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sz="5600" kern="1200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POLST Use in Long-Term Care:</a:t>
            </a:r>
            <a:br>
              <a:rPr lang="en-US" sz="5600" kern="1200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 Multi-State Study</a:t>
            </a:r>
          </a:p>
        </p:txBody>
      </p:sp>
      <p:sp>
        <p:nvSpPr>
          <p:cNvPr id="258051" name="Subtitle 2"/>
          <p:cNvSpPr>
            <a:spLocks noGrp="1"/>
          </p:cNvSpPr>
          <p:nvPr>
            <p:ph type="subTitle" idx="4294967295"/>
          </p:nvPr>
        </p:nvSpPr>
        <p:spPr>
          <a:xfrm>
            <a:off x="757238" y="3200400"/>
            <a:ext cx="7418387" cy="1643063"/>
          </a:xfrm>
        </p:spPr>
        <p:txBody>
          <a:bodyPr lIns="0" rIns="18288">
            <a:normAutofit/>
          </a:bodyPr>
          <a:lstStyle/>
          <a:p>
            <a:pPr marL="0" indent="0" algn="r">
              <a:buFontTx/>
              <a:buNone/>
            </a:pPr>
            <a:r>
              <a:rPr lang="en-US" sz="2000" dirty="0" smtClean="0"/>
              <a:t>Hickman, SE., Nelson, CA., Perrin, NA., Moss, AH., Hammes, BJ., Tolle, SW. A Comparison of Methods to Communicate Treatment Preferences in Nursing Facilities: Traditional Practices Versus the Physician Orders for Life-Sustaining Treatment Program. JAGS. 2010. 58:1241-1248</a:t>
            </a:r>
            <a:endParaRPr lang="en-US" sz="2000" dirty="0"/>
          </a:p>
          <a:p>
            <a:pPr marL="0" indent="0" algn="r">
              <a:buFontTx/>
              <a:buNone/>
            </a:pPr>
            <a:endParaRPr lang="en-US" dirty="0"/>
          </a:p>
        </p:txBody>
      </p:sp>
      <p:sp>
        <p:nvSpPr>
          <p:cNvPr id="258052" name="Text Placeholder 2"/>
          <p:cNvSpPr txBox="1">
            <a:spLocks/>
          </p:cNvSpPr>
          <p:nvPr/>
        </p:nvSpPr>
        <p:spPr bwMode="auto">
          <a:xfrm>
            <a:off x="533400" y="5334000"/>
            <a:ext cx="77724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r>
              <a:rPr lang="en-US" sz="2200" dirty="0">
                <a:latin typeface="Constantia" pitchFamily="18" charset="0"/>
              </a:rPr>
              <a:t>Funded by: NIH/National Institute of Nursing Research, R01 NR009784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endParaRPr lang="en-US" sz="2200" dirty="0">
              <a:latin typeface="Constantia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endParaRPr lang="en-US" dirty="0">
              <a:latin typeface="Constantia" pitchFamily="18" charset="0"/>
            </a:endParaRPr>
          </a:p>
        </p:txBody>
      </p:sp>
      <p:pic>
        <p:nvPicPr>
          <p:cNvPr id="258053" name="Picture 4" descr="National Institute of Nursing Research banner and logo.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5715000"/>
            <a:ext cx="2667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8054" name="Rectangle 6"/>
          <p:cNvSpPr>
            <a:spLocks noChangeArrowheads="1"/>
          </p:cNvSpPr>
          <p:nvPr/>
        </p:nvSpPr>
        <p:spPr bwMode="auto">
          <a:xfrm>
            <a:off x="3429000" y="6400800"/>
            <a:ext cx="28194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dirty="0"/>
              <a:t>©Copyright 2008—All Rights Reserved.</a:t>
            </a:r>
          </a:p>
          <a:p>
            <a:r>
              <a:rPr lang="en-US" sz="1000" dirty="0"/>
              <a:t>Gundersen Lutheran Medical Foundation, Inc.</a:t>
            </a:r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Title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en-US" dirty="0"/>
              <a:t>Purpose of Study</a:t>
            </a:r>
          </a:p>
        </p:txBody>
      </p:sp>
      <p:sp>
        <p:nvSpPr>
          <p:cNvPr id="33689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273050" indent="-273050"/>
            <a:r>
              <a:rPr lang="en-US" dirty="0"/>
              <a:t>To evaluate the effectiveness of the </a:t>
            </a:r>
            <a:r>
              <a:rPr lang="en-US" dirty="0" smtClean="0"/>
              <a:t>POST </a:t>
            </a:r>
            <a:r>
              <a:rPr lang="en-US" dirty="0"/>
              <a:t>Program in comparison to traditional </a:t>
            </a:r>
            <a:r>
              <a:rPr lang="en-US" dirty="0" smtClean="0"/>
              <a:t>practices.</a:t>
            </a:r>
            <a:endParaRPr lang="en-US" dirty="0"/>
          </a:p>
          <a:p>
            <a:pPr marL="273050" indent="-273050">
              <a:buFontTx/>
              <a:buNone/>
            </a:pPr>
            <a:endParaRPr lang="en-US" dirty="0"/>
          </a:p>
        </p:txBody>
      </p:sp>
      <p:sp>
        <p:nvSpPr>
          <p:cNvPr id="336900" name="Rectangle 4"/>
          <p:cNvSpPr>
            <a:spLocks noChangeArrowheads="1"/>
          </p:cNvSpPr>
          <p:nvPr/>
        </p:nvSpPr>
        <p:spPr bwMode="auto">
          <a:xfrm>
            <a:off x="3352800" y="6308725"/>
            <a:ext cx="25908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dirty="0"/>
              <a:t>©Copyright 2008—All Rights Reserved.</a:t>
            </a:r>
          </a:p>
          <a:p>
            <a:r>
              <a:rPr lang="en-US" sz="1000" dirty="0"/>
              <a:t>Gundersen Lutheran Medical Foundation, Inc.</a:t>
            </a:r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Title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en-US" dirty="0"/>
              <a:t>Aim 1 Findings</a:t>
            </a:r>
          </a:p>
        </p:txBody>
      </p:sp>
      <p:sp>
        <p:nvSpPr>
          <p:cNvPr id="35328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273050" indent="-273050">
              <a:buFontTx/>
              <a:buNone/>
            </a:pPr>
            <a:r>
              <a:rPr lang="en-US" u="sng" dirty="0" smtClean="0"/>
              <a:t>POST </a:t>
            </a:r>
            <a:r>
              <a:rPr lang="en-US" u="sng" dirty="0"/>
              <a:t>and Medical Orders</a:t>
            </a:r>
          </a:p>
          <a:p>
            <a:pPr marL="273050" indent="-273050">
              <a:buFontTx/>
              <a:buNone/>
            </a:pPr>
            <a:endParaRPr lang="en-US" sz="900" dirty="0"/>
          </a:p>
          <a:p>
            <a:pPr marL="273050" indent="-273050"/>
            <a:r>
              <a:rPr lang="en-US" dirty="0"/>
              <a:t>Residents </a:t>
            </a:r>
            <a:r>
              <a:rPr lang="en-US" i="1" dirty="0"/>
              <a:t>with</a:t>
            </a:r>
            <a:r>
              <a:rPr lang="en-US" dirty="0"/>
              <a:t> </a:t>
            </a:r>
            <a:r>
              <a:rPr lang="en-US" dirty="0" smtClean="0"/>
              <a:t>POST </a:t>
            </a:r>
            <a:r>
              <a:rPr lang="en-US" dirty="0"/>
              <a:t>forms had significantly more medical orders about life-sustaining treatments.</a:t>
            </a:r>
          </a:p>
          <a:p>
            <a:pPr marL="273050" indent="-273050"/>
            <a:endParaRPr lang="en-US" dirty="0"/>
          </a:p>
          <a:p>
            <a:pPr marL="273050" indent="-273050">
              <a:buFontTx/>
              <a:buNone/>
            </a:pPr>
            <a:endParaRPr lang="en-US" dirty="0"/>
          </a:p>
          <a:p>
            <a:pPr marL="273050" indent="-273050"/>
            <a:endParaRPr lang="en-US" sz="900" dirty="0"/>
          </a:p>
          <a:p>
            <a:pPr marL="273050" indent="-273050">
              <a:buFontTx/>
              <a:buNone/>
            </a:pPr>
            <a:endParaRPr lang="en-US" dirty="0"/>
          </a:p>
        </p:txBody>
      </p:sp>
      <p:graphicFrame>
        <p:nvGraphicFramePr>
          <p:cNvPr id="353293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755633"/>
              </p:ext>
            </p:extLst>
          </p:nvPr>
        </p:nvGraphicFramePr>
        <p:xfrm>
          <a:off x="3911600" y="3644572"/>
          <a:ext cx="4064000" cy="161544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 = 1792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Any Type of Order*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100%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No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86%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53292" name="TextBox 4"/>
          <p:cNvSpPr txBox="1">
            <a:spLocks noChangeArrowheads="1"/>
          </p:cNvSpPr>
          <p:nvPr/>
        </p:nvSpPr>
        <p:spPr bwMode="auto">
          <a:xfrm>
            <a:off x="2133600" y="4038600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nstantia" pitchFamily="18" charset="0"/>
              </a:rPr>
              <a:t>* p &lt; .001</a:t>
            </a:r>
          </a:p>
        </p:txBody>
      </p:sp>
      <p:sp>
        <p:nvSpPr>
          <p:cNvPr id="353294" name="Rectangle 14"/>
          <p:cNvSpPr>
            <a:spLocks noChangeArrowheads="1"/>
          </p:cNvSpPr>
          <p:nvPr/>
        </p:nvSpPr>
        <p:spPr bwMode="auto">
          <a:xfrm>
            <a:off x="3352800" y="6384925"/>
            <a:ext cx="25908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dirty="0"/>
              <a:t>©Copyright 2008—All Rights Reserved.</a:t>
            </a:r>
          </a:p>
          <a:p>
            <a:r>
              <a:rPr lang="en-US" sz="1000" dirty="0"/>
              <a:t>Gundersen Lutheran Medical Foundation, Inc.</a:t>
            </a:r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An Effective Component of a Comprehensive ACP Program</a:t>
            </a:r>
            <a:endParaRPr lang="en-US" dirty="0"/>
          </a:p>
        </p:txBody>
      </p:sp>
      <p:pic>
        <p:nvPicPr>
          <p:cNvPr id="4" name="Picture 3" descr="star-option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81000"/>
            <a:ext cx="1242511" cy="192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itle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en-US" dirty="0"/>
              <a:t>Aim 1 Findings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09064591"/>
              </p:ext>
            </p:extLst>
          </p:nvPr>
        </p:nvGraphicFramePr>
        <p:xfrm>
          <a:off x="152400" y="2743200"/>
          <a:ext cx="8839200" cy="1950720"/>
        </p:xfrm>
        <a:graphic>
          <a:graphicData uri="http://schemas.openxmlformats.org/drawingml/2006/table">
            <a:tbl>
              <a:tblPr/>
              <a:tblGrid>
                <a:gridCol w="1309688"/>
                <a:gridCol w="1882775"/>
                <a:gridCol w="1881187"/>
                <a:gridCol w="1882775"/>
                <a:gridCol w="18827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 = 1792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Resuscitation*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Medical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Interventions*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Antibiotics*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Feeding Tubes*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100%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97.6%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96%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92.8%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No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85.5%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8.2%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2.9%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6.7%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55348" name="TextBox 6"/>
          <p:cNvSpPr txBox="1">
            <a:spLocks noChangeArrowheads="1"/>
          </p:cNvSpPr>
          <p:nvPr/>
        </p:nvSpPr>
        <p:spPr bwMode="auto">
          <a:xfrm>
            <a:off x="533400" y="19812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Constantia" pitchFamily="18" charset="0"/>
              </a:rPr>
              <a:t>Presence of orders for specific life-sustaining treatments</a:t>
            </a:r>
          </a:p>
        </p:txBody>
      </p:sp>
      <p:sp>
        <p:nvSpPr>
          <p:cNvPr id="355349" name="TextBox 7"/>
          <p:cNvSpPr txBox="1">
            <a:spLocks noChangeArrowheads="1"/>
          </p:cNvSpPr>
          <p:nvPr/>
        </p:nvSpPr>
        <p:spPr bwMode="auto">
          <a:xfrm>
            <a:off x="152400" y="4419600"/>
            <a:ext cx="312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nstantia" pitchFamily="18" charset="0"/>
              </a:rPr>
              <a:t>* p &lt; .001</a:t>
            </a:r>
          </a:p>
        </p:txBody>
      </p:sp>
      <p:sp>
        <p:nvSpPr>
          <p:cNvPr id="355350" name="Rectangle 22"/>
          <p:cNvSpPr>
            <a:spLocks noChangeArrowheads="1"/>
          </p:cNvSpPr>
          <p:nvPr/>
        </p:nvSpPr>
        <p:spPr bwMode="auto">
          <a:xfrm>
            <a:off x="3429000" y="6324600"/>
            <a:ext cx="2667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dirty="0"/>
              <a:t>©Copyright 2008—All Rights Reserved.</a:t>
            </a:r>
          </a:p>
          <a:p>
            <a:r>
              <a:rPr lang="en-US" sz="1000" dirty="0"/>
              <a:t>Gundersen Lutheran Medical Foundation, Inc.</a:t>
            </a:r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Title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en-US" dirty="0"/>
              <a:t>Aim 3 Findings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66739389"/>
              </p:ext>
            </p:extLst>
          </p:nvPr>
        </p:nvGraphicFramePr>
        <p:xfrm>
          <a:off x="2700338" y="2667000"/>
          <a:ext cx="3109912" cy="1280160"/>
        </p:xfrm>
        <a:graphic>
          <a:graphicData uri="http://schemas.openxmlformats.org/drawingml/2006/table">
            <a:tbl>
              <a:tblPr/>
              <a:tblGrid>
                <a:gridCol w="1555750"/>
                <a:gridCol w="15541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 = 1792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All*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No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26%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2B6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POST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16%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57387" name="TextBox 6"/>
          <p:cNvSpPr txBox="1">
            <a:spLocks noChangeArrowheads="1"/>
          </p:cNvSpPr>
          <p:nvPr/>
        </p:nvSpPr>
        <p:spPr bwMode="auto">
          <a:xfrm>
            <a:off x="990600" y="19812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nstantia" pitchFamily="18" charset="0"/>
              </a:rPr>
              <a:t>Use of Life-Sustaining Treatments</a:t>
            </a:r>
          </a:p>
        </p:txBody>
      </p:sp>
      <p:sp>
        <p:nvSpPr>
          <p:cNvPr id="357388" name="TextBox 7"/>
          <p:cNvSpPr txBox="1">
            <a:spLocks noChangeArrowheads="1"/>
          </p:cNvSpPr>
          <p:nvPr/>
        </p:nvSpPr>
        <p:spPr bwMode="auto">
          <a:xfrm>
            <a:off x="990600" y="4038600"/>
            <a:ext cx="6553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800" dirty="0" smtClean="0">
              <a:latin typeface="Constantia" pitchFamily="18" charset="0"/>
            </a:endParaRPr>
          </a:p>
          <a:p>
            <a:pPr algn="ctr"/>
            <a:r>
              <a:rPr lang="en-US" sz="1800" dirty="0" smtClean="0">
                <a:latin typeface="Constantia" pitchFamily="18" charset="0"/>
              </a:rPr>
              <a:t>P </a:t>
            </a:r>
            <a:r>
              <a:rPr lang="en-US" sz="1800" dirty="0">
                <a:latin typeface="Constantia" pitchFamily="18" charset="0"/>
              </a:rPr>
              <a:t>&lt; .001, Odds ratio = .531</a:t>
            </a:r>
          </a:p>
          <a:p>
            <a:endParaRPr lang="en-US" sz="1800" dirty="0">
              <a:latin typeface="Constantia" pitchFamily="18" charset="0"/>
            </a:endParaRPr>
          </a:p>
          <a:p>
            <a:r>
              <a:rPr lang="en-US" sz="1800" dirty="0">
                <a:latin typeface="Constantia" pitchFamily="18" charset="0"/>
              </a:rPr>
              <a:t>Residents with </a:t>
            </a:r>
            <a:r>
              <a:rPr lang="en-US" sz="1800" dirty="0" smtClean="0">
                <a:latin typeface="Constantia" pitchFamily="18" charset="0"/>
              </a:rPr>
              <a:t>POSTs </a:t>
            </a:r>
            <a:r>
              <a:rPr lang="en-US" sz="1800" dirty="0">
                <a:latin typeface="Constantia" pitchFamily="18" charset="0"/>
              </a:rPr>
              <a:t>were 50% less likely to receive life-sustaining treatments than residents without </a:t>
            </a:r>
            <a:r>
              <a:rPr lang="en-US" sz="1800" dirty="0" smtClean="0">
                <a:latin typeface="Constantia" pitchFamily="18" charset="0"/>
              </a:rPr>
              <a:t>POSTs</a:t>
            </a:r>
            <a:endParaRPr lang="en-US" sz="1800" dirty="0">
              <a:latin typeface="Constantia" pitchFamily="18" charset="0"/>
            </a:endParaRPr>
          </a:p>
        </p:txBody>
      </p:sp>
      <p:sp>
        <p:nvSpPr>
          <p:cNvPr id="357389" name="Rectangle 13"/>
          <p:cNvSpPr>
            <a:spLocks noChangeArrowheads="1"/>
          </p:cNvSpPr>
          <p:nvPr/>
        </p:nvSpPr>
        <p:spPr bwMode="auto">
          <a:xfrm>
            <a:off x="3352800" y="6308725"/>
            <a:ext cx="28194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dirty="0"/>
              <a:t>©Copyright 2008—All Rights Reserved.</a:t>
            </a:r>
          </a:p>
          <a:p>
            <a:r>
              <a:rPr lang="en-US" sz="1000" dirty="0"/>
              <a:t>Gundersen Lutheran Medical Foundation, Inc.</a:t>
            </a:r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838200"/>
            <a:ext cx="6248400" cy="1143000"/>
          </a:xfrm>
          <a:noFill/>
        </p:spPr>
        <p:txBody>
          <a:bodyPr lIns="90488" tIns="44450" rIns="90488" bIns="44450">
            <a:normAutofit fontScale="90000"/>
          </a:bodyPr>
          <a:lstStyle/>
          <a:p>
            <a:pPr algn="l"/>
            <a:r>
              <a:rPr lang="en-US" dirty="0">
                <a:latin typeface="AGaramond" pitchFamily="18" charset="0"/>
              </a:rPr>
              <a:t>The La Crosse </a:t>
            </a:r>
            <a:br>
              <a:rPr lang="en-US" dirty="0">
                <a:latin typeface="AGaramond" pitchFamily="18" charset="0"/>
              </a:rPr>
            </a:br>
            <a:r>
              <a:rPr lang="en-US" dirty="0">
                <a:latin typeface="AGaramond" pitchFamily="18" charset="0"/>
              </a:rPr>
              <a:t>Advance Directive Studies </a:t>
            </a:r>
            <a:r>
              <a:rPr lang="en-US" dirty="0" smtClean="0">
                <a:latin typeface="AGaramond" pitchFamily="18" charset="0"/>
              </a:rPr>
              <a:t/>
            </a:r>
            <a:br>
              <a:rPr lang="en-US" dirty="0" smtClean="0">
                <a:latin typeface="AGaramond" pitchFamily="18" charset="0"/>
              </a:rPr>
            </a:br>
            <a:r>
              <a:rPr lang="en-US" dirty="0" smtClean="0">
                <a:latin typeface="AGaramond" pitchFamily="18" charset="0"/>
              </a:rPr>
              <a:t>(</a:t>
            </a:r>
            <a:r>
              <a:rPr lang="en-US" dirty="0">
                <a:latin typeface="AGaramond" pitchFamily="18" charset="0"/>
              </a:rPr>
              <a:t>LADS I &amp; II)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971800"/>
            <a:ext cx="8001000" cy="3124200"/>
          </a:xfrm>
          <a:noFill/>
        </p:spPr>
        <p:txBody>
          <a:bodyPr lIns="90488" tIns="44450" rIns="90488" bIns="44450"/>
          <a:lstStyle/>
          <a:p>
            <a:pPr algn="ctr">
              <a:buFontTx/>
              <a:buNone/>
            </a:pPr>
            <a:r>
              <a:rPr lang="en-US" b="1" i="1" dirty="0">
                <a:latin typeface="AGaramond" pitchFamily="18" charset="0"/>
              </a:rPr>
              <a:t>The Prevalence, Availability, and Consistency of Advance Directives over a 10-year period after implementation of the </a:t>
            </a:r>
          </a:p>
          <a:p>
            <a:pPr algn="ctr">
              <a:buFontTx/>
              <a:buNone/>
            </a:pPr>
            <a:r>
              <a:rPr lang="en-US" b="1" i="1" dirty="0">
                <a:latin typeface="AGaramond" pitchFamily="18" charset="0"/>
              </a:rPr>
              <a:t>Respecting Choices ACP Program</a:t>
            </a:r>
          </a:p>
        </p:txBody>
      </p:sp>
      <p:pic>
        <p:nvPicPr>
          <p:cNvPr id="428036" name="Picture 4" descr="advd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1576388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8037" name="Slide Number Placeholder 6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7E746C9-16A4-4561-B7AA-09429C38CC56}" type="slidenum">
              <a:rPr lang="en-US" sz="1400"/>
              <a:pPr algn="r"/>
              <a:t>22</a:t>
            </a:fld>
            <a:endParaRPr lang="en-US" sz="1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305800" cy="1096962"/>
          </a:xfrm>
        </p:spPr>
        <p:txBody>
          <a:bodyPr/>
          <a:lstStyle/>
          <a:p>
            <a:r>
              <a:rPr lang="en-US" sz="2400" dirty="0"/>
              <a:t>Prevalence, Availability, and Consistency of Advance Directives in La Crosse County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</p:nvPr>
        </p:nvGraphicFramePr>
        <p:xfrm>
          <a:off x="457200" y="1295400"/>
          <a:ext cx="8229600" cy="4143376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93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LADS I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Data collected in ‘95/’96  N=540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LADS II**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Data collected in ‘07/’08  N=400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Decedents with ADs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No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459 (85.0)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360 (90.0)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.023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52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ADs found in the medical record where the person died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437 (95.2)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358 (99.4)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&lt;.001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3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Treatment decisions found consistent with instructions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99.5%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30110" name="TextBox 4"/>
          <p:cNvSpPr txBox="1">
            <a:spLocks noChangeArrowheads="1"/>
          </p:cNvSpPr>
          <p:nvPr/>
        </p:nvSpPr>
        <p:spPr bwMode="auto">
          <a:xfrm>
            <a:off x="228600" y="5486400"/>
            <a:ext cx="8534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Arial" charset="0"/>
              </a:rPr>
              <a:t>*Hammes BJ, Rooney BL. Death and end-of-life planning in one midwestern  community. </a:t>
            </a:r>
            <a:r>
              <a:rPr lang="en-US" sz="1400" i="1" dirty="0">
                <a:latin typeface="Arial" charset="0"/>
              </a:rPr>
              <a:t>Arch Intern Med. </a:t>
            </a:r>
            <a:r>
              <a:rPr lang="en-US" sz="1400" dirty="0">
                <a:latin typeface="Arial" charset="0"/>
              </a:rPr>
              <a:t>1998;158:383-390. </a:t>
            </a:r>
          </a:p>
          <a:p>
            <a:r>
              <a:rPr lang="en-US" sz="1400" dirty="0">
                <a:latin typeface="Arial" charset="0"/>
              </a:rPr>
              <a:t>**Hammes BJ, Rooney BL, Gundrum  J.  A  </a:t>
            </a:r>
            <a:r>
              <a:rPr lang="en-US" sz="1400" dirty="0" smtClean="0">
                <a:latin typeface="Arial" charset="0"/>
              </a:rPr>
              <a:t>comparative</a:t>
            </a:r>
            <a:r>
              <a:rPr lang="en-US" sz="1400" dirty="0">
                <a:latin typeface="Arial" charset="0"/>
              </a:rPr>
              <a:t>, retrospective, observational study of the prevalence, availability, and utility of advance care planning in a county that implemented an advance care planning microsystem.  </a:t>
            </a:r>
            <a:r>
              <a:rPr lang="en-US" sz="1400" dirty="0" smtClean="0">
                <a:latin typeface="Arial" charset="0"/>
              </a:rPr>
              <a:t>JAGS. 2010. 58: 1249-1255</a:t>
            </a:r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LADS II Additional Data</a:t>
            </a:r>
          </a:p>
        </p:txBody>
      </p:sp>
      <p:sp>
        <p:nvSpPr>
          <p:cNvPr id="43110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/>
              <a:t>67% of decedents had a POLST document</a:t>
            </a:r>
          </a:p>
          <a:p>
            <a:r>
              <a:rPr lang="en-US" dirty="0"/>
              <a:t>98.5% of POLST forms were in the medical record of the health organization where the person died</a:t>
            </a:r>
          </a:p>
          <a:p>
            <a:r>
              <a:rPr lang="en-US" dirty="0"/>
              <a:t>The most recent POLST form was completed 4.5 months prior to death</a:t>
            </a:r>
          </a:p>
          <a:p>
            <a:r>
              <a:rPr lang="en-US" dirty="0"/>
              <a:t>96% of all decedents (n=400) had either an AD or a POLST form at the time of 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Comparison of POLST </a:t>
            </a:r>
            <a:r>
              <a:rPr lang="en-US" dirty="0" err="1" smtClean="0"/>
              <a:t>vs</a:t>
            </a:r>
            <a:r>
              <a:rPr lang="en-US" dirty="0" smtClean="0"/>
              <a:t> AD Only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1752600"/>
            <a:ext cx="3124200" cy="639762"/>
          </a:xfrm>
        </p:spPr>
        <p:txBody>
          <a:bodyPr/>
          <a:lstStyle/>
          <a:p>
            <a:r>
              <a:rPr lang="en-US" dirty="0" smtClean="0"/>
              <a:t>POLST  (N= 268)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5029200" y="1752600"/>
            <a:ext cx="2974975" cy="639762"/>
          </a:xfrm>
        </p:spPr>
        <p:txBody>
          <a:bodyPr/>
          <a:lstStyle/>
          <a:p>
            <a:r>
              <a:rPr lang="en-US" dirty="0" smtClean="0"/>
              <a:t>AD only  (N= 116)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Older:  Mean age 83</a:t>
            </a:r>
          </a:p>
          <a:p>
            <a:pPr>
              <a:lnSpc>
                <a:spcPct val="125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More likely to die of </a:t>
            </a:r>
            <a:r>
              <a:rPr lang="en-US" dirty="0" smtClean="0"/>
              <a:t> existing </a:t>
            </a:r>
            <a:r>
              <a:rPr lang="en-US" dirty="0" smtClean="0"/>
              <a:t>chronic  or terminal illness (97% 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More likely to die in LTC or at home (84%)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30% of POLST forms were completed by health care </a:t>
            </a:r>
            <a:r>
              <a:rPr lang="en-US" dirty="0" smtClean="0"/>
              <a:t>agents alone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Younger:  Mean age 77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More deaths from sudden or traumatic causes (18%)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More likely to die in the hospital (59%) or inpatient hospice (23%)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1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Some POST Nuts and Bolts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6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	…two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complete the form, how to manage it within an organization, how to transfer it.</a:t>
            </a:r>
          </a:p>
          <a:p>
            <a:r>
              <a:rPr lang="en-US" dirty="0" smtClean="0"/>
              <a:t>How to work with patients and families or a patient’s surrogates to make informed decisions that are reflected on the </a:t>
            </a:r>
            <a:r>
              <a:rPr lang="en-US" dirty="0" smtClean="0"/>
              <a:t>POST </a:t>
            </a:r>
            <a:r>
              <a:rPr lang="en-US" dirty="0" smtClean="0"/>
              <a:t>form.</a:t>
            </a:r>
          </a:p>
          <a:p>
            <a:r>
              <a:rPr lang="en-US" dirty="0" smtClean="0"/>
              <a:t>In most programs non-physicians play a central role in facilitating discussions and decisions with patients, their families, and the patient’s surrogate.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63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</a:t>
            </a:r>
            <a:r>
              <a:rPr lang="en-US" dirty="0" smtClean="0"/>
              <a:t>POST </a:t>
            </a:r>
            <a:r>
              <a:rPr lang="en-US" dirty="0" smtClean="0"/>
              <a:t>look in different care settings?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Long-term care</a:t>
            </a:r>
          </a:p>
          <a:p>
            <a:pPr lvl="1"/>
            <a:r>
              <a:rPr lang="en-US" dirty="0" smtClean="0"/>
              <a:t>Is </a:t>
            </a:r>
            <a:r>
              <a:rPr lang="en-US" dirty="0" smtClean="0"/>
              <a:t>POST </a:t>
            </a:r>
            <a:r>
              <a:rPr lang="en-US" dirty="0" smtClean="0"/>
              <a:t>being reviewed at admission and update over time?  </a:t>
            </a:r>
          </a:p>
          <a:p>
            <a:pPr lvl="1"/>
            <a:r>
              <a:rPr lang="en-US" dirty="0" smtClean="0"/>
              <a:t>Is there a clear, standardized place to maintain </a:t>
            </a:r>
            <a:r>
              <a:rPr lang="en-US" dirty="0" smtClean="0"/>
              <a:t>POST </a:t>
            </a:r>
            <a:r>
              <a:rPr lang="en-US" dirty="0" smtClean="0"/>
              <a:t>so all can see it?</a:t>
            </a:r>
          </a:p>
          <a:p>
            <a:pPr lvl="1"/>
            <a:r>
              <a:rPr lang="en-US" dirty="0" smtClean="0"/>
              <a:t>Does </a:t>
            </a:r>
            <a:r>
              <a:rPr lang="en-US" dirty="0" smtClean="0"/>
              <a:t>POST </a:t>
            </a:r>
            <a:r>
              <a:rPr lang="en-US" dirty="0" smtClean="0"/>
              <a:t>go with the resident when he or she leave the facility, especially to the ED?</a:t>
            </a:r>
          </a:p>
          <a:p>
            <a:pPr lvl="1"/>
            <a:r>
              <a:rPr lang="en-US" dirty="0" smtClean="0"/>
              <a:t>Are the people assisting with </a:t>
            </a:r>
            <a:r>
              <a:rPr lang="en-US" dirty="0" smtClean="0"/>
              <a:t>POST </a:t>
            </a:r>
            <a:r>
              <a:rPr lang="en-US" dirty="0" smtClean="0"/>
              <a:t>decision trained to assist?</a:t>
            </a:r>
          </a:p>
          <a:p>
            <a:pPr lvl="1"/>
            <a:r>
              <a:rPr lang="en-US" dirty="0" smtClean="0"/>
              <a:t>How is </a:t>
            </a:r>
            <a:r>
              <a:rPr lang="en-US" dirty="0" smtClean="0"/>
              <a:t>POST </a:t>
            </a:r>
            <a:r>
              <a:rPr lang="en-US" dirty="0" smtClean="0"/>
              <a:t>reviewed when the new resident arrives?</a:t>
            </a:r>
          </a:p>
          <a:p>
            <a:pPr lvl="1"/>
            <a:r>
              <a:rPr lang="en-US" dirty="0" smtClean="0"/>
              <a:t>How is </a:t>
            </a:r>
            <a:r>
              <a:rPr lang="en-US" dirty="0" smtClean="0"/>
              <a:t>POST </a:t>
            </a:r>
            <a:r>
              <a:rPr lang="en-US" dirty="0" smtClean="0"/>
              <a:t>employed when there is an acute problem?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09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Admission to the Hospital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patient has a </a:t>
            </a:r>
            <a:r>
              <a:rPr lang="en-US" dirty="0" smtClean="0"/>
              <a:t>POST </a:t>
            </a:r>
            <a:r>
              <a:rPr lang="en-US" dirty="0" smtClean="0"/>
              <a:t>form at admission does the admitting physician know this?</a:t>
            </a:r>
          </a:p>
          <a:p>
            <a:r>
              <a:rPr lang="en-US" dirty="0" smtClean="0"/>
              <a:t>Are the existing </a:t>
            </a:r>
            <a:r>
              <a:rPr lang="en-US" dirty="0" smtClean="0"/>
              <a:t>POST </a:t>
            </a:r>
            <a:r>
              <a:rPr lang="en-US" dirty="0" smtClean="0"/>
              <a:t>orders appropriately used to write medical orders for this admission?</a:t>
            </a:r>
          </a:p>
          <a:p>
            <a:r>
              <a:rPr lang="en-US" dirty="0" smtClean="0"/>
              <a:t>Is the </a:t>
            </a:r>
            <a:r>
              <a:rPr lang="en-US" dirty="0" smtClean="0"/>
              <a:t>POST </a:t>
            </a:r>
            <a:r>
              <a:rPr lang="en-US" dirty="0" smtClean="0"/>
              <a:t>form kept track of and either updated or returned with the person at discharge?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1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4449763" y="5594350"/>
            <a:ext cx="346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2800">
              <a:latin typeface="Tahoma" pitchFamily="34" charset="0"/>
            </a:endParaRPr>
          </a:p>
        </p:txBody>
      </p:sp>
      <p:sp>
        <p:nvSpPr>
          <p:cNvPr id="4099" name="Freeform 7"/>
          <p:cNvSpPr>
            <a:spLocks/>
          </p:cNvSpPr>
          <p:nvPr/>
        </p:nvSpPr>
        <p:spPr bwMode="auto">
          <a:xfrm>
            <a:off x="1039813" y="935038"/>
            <a:ext cx="1041400" cy="755650"/>
          </a:xfrm>
          <a:custGeom>
            <a:avLst/>
            <a:gdLst>
              <a:gd name="T0" fmla="*/ 2147483647 w 656"/>
              <a:gd name="T1" fmla="*/ 2147483647 h 476"/>
              <a:gd name="T2" fmla="*/ 2147483647 w 656"/>
              <a:gd name="T3" fmla="*/ 2147483647 h 476"/>
              <a:gd name="T4" fmla="*/ 2147483647 w 656"/>
              <a:gd name="T5" fmla="*/ 2147483647 h 476"/>
              <a:gd name="T6" fmla="*/ 2147483647 w 656"/>
              <a:gd name="T7" fmla="*/ 2147483647 h 476"/>
              <a:gd name="T8" fmla="*/ 2147483647 w 656"/>
              <a:gd name="T9" fmla="*/ 2147483647 h 476"/>
              <a:gd name="T10" fmla="*/ 0 w 656"/>
              <a:gd name="T11" fmla="*/ 2147483647 h 476"/>
              <a:gd name="T12" fmla="*/ 2147483647 w 656"/>
              <a:gd name="T13" fmla="*/ 2147483647 h 476"/>
              <a:gd name="T14" fmla="*/ 2147483647 w 656"/>
              <a:gd name="T15" fmla="*/ 2147483647 h 476"/>
              <a:gd name="T16" fmla="*/ 2147483647 w 656"/>
              <a:gd name="T17" fmla="*/ 2147483647 h 476"/>
              <a:gd name="T18" fmla="*/ 2147483647 w 656"/>
              <a:gd name="T19" fmla="*/ 2147483647 h 476"/>
              <a:gd name="T20" fmla="*/ 2147483647 w 656"/>
              <a:gd name="T21" fmla="*/ 2147483647 h 476"/>
              <a:gd name="T22" fmla="*/ 2147483647 w 656"/>
              <a:gd name="T23" fmla="*/ 2147483647 h 476"/>
              <a:gd name="T24" fmla="*/ 2147483647 w 656"/>
              <a:gd name="T25" fmla="*/ 2147483647 h 476"/>
              <a:gd name="T26" fmla="*/ 2147483647 w 656"/>
              <a:gd name="T27" fmla="*/ 2147483647 h 476"/>
              <a:gd name="T28" fmla="*/ 2147483647 w 656"/>
              <a:gd name="T29" fmla="*/ 2147483647 h 476"/>
              <a:gd name="T30" fmla="*/ 2147483647 w 656"/>
              <a:gd name="T31" fmla="*/ 2147483647 h 476"/>
              <a:gd name="T32" fmla="*/ 2147483647 w 656"/>
              <a:gd name="T33" fmla="*/ 2147483647 h 476"/>
              <a:gd name="T34" fmla="*/ 2147483647 w 656"/>
              <a:gd name="T35" fmla="*/ 0 h 476"/>
              <a:gd name="T36" fmla="*/ 2147483647 w 656"/>
              <a:gd name="T37" fmla="*/ 2147483647 h 476"/>
              <a:gd name="T38" fmla="*/ 2147483647 w 656"/>
              <a:gd name="T39" fmla="*/ 2147483647 h 476"/>
              <a:gd name="T40" fmla="*/ 2147483647 w 656"/>
              <a:gd name="T41" fmla="*/ 2147483647 h 476"/>
              <a:gd name="T42" fmla="*/ 2147483647 w 656"/>
              <a:gd name="T43" fmla="*/ 2147483647 h 476"/>
              <a:gd name="T44" fmla="*/ 2147483647 w 656"/>
              <a:gd name="T45" fmla="*/ 2147483647 h 476"/>
              <a:gd name="T46" fmla="*/ 2147483647 w 656"/>
              <a:gd name="T47" fmla="*/ 2147483647 h 476"/>
              <a:gd name="T48" fmla="*/ 2147483647 w 656"/>
              <a:gd name="T49" fmla="*/ 2147483647 h 476"/>
              <a:gd name="T50" fmla="*/ 2147483647 w 656"/>
              <a:gd name="T51" fmla="*/ 2147483647 h 476"/>
              <a:gd name="T52" fmla="*/ 2147483647 w 656"/>
              <a:gd name="T53" fmla="*/ 2147483647 h 476"/>
              <a:gd name="T54" fmla="*/ 2147483647 w 656"/>
              <a:gd name="T55" fmla="*/ 2147483647 h 476"/>
              <a:gd name="T56" fmla="*/ 2147483647 w 656"/>
              <a:gd name="T57" fmla="*/ 2147483647 h 476"/>
              <a:gd name="T58" fmla="*/ 2147483647 w 656"/>
              <a:gd name="T59" fmla="*/ 2147483647 h 476"/>
              <a:gd name="T60" fmla="*/ 2147483647 w 656"/>
              <a:gd name="T61" fmla="*/ 2147483647 h 476"/>
              <a:gd name="T62" fmla="*/ 2147483647 w 656"/>
              <a:gd name="T63" fmla="*/ 2147483647 h 47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656"/>
              <a:gd name="T97" fmla="*/ 0 h 476"/>
              <a:gd name="T98" fmla="*/ 656 w 656"/>
              <a:gd name="T99" fmla="*/ 476 h 47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656" h="476">
                <a:moveTo>
                  <a:pt x="24" y="103"/>
                </a:moveTo>
                <a:lnTo>
                  <a:pt x="16" y="235"/>
                </a:lnTo>
                <a:lnTo>
                  <a:pt x="31" y="235"/>
                </a:lnTo>
                <a:lnTo>
                  <a:pt x="23" y="263"/>
                </a:lnTo>
                <a:lnTo>
                  <a:pt x="11" y="245"/>
                </a:lnTo>
                <a:lnTo>
                  <a:pt x="0" y="280"/>
                </a:lnTo>
                <a:lnTo>
                  <a:pt x="46" y="306"/>
                </a:lnTo>
                <a:lnTo>
                  <a:pt x="48" y="319"/>
                </a:lnTo>
                <a:lnTo>
                  <a:pt x="60" y="320"/>
                </a:lnTo>
                <a:lnTo>
                  <a:pt x="120" y="417"/>
                </a:lnTo>
                <a:lnTo>
                  <a:pt x="186" y="413"/>
                </a:lnTo>
                <a:lnTo>
                  <a:pt x="236" y="436"/>
                </a:lnTo>
                <a:lnTo>
                  <a:pt x="260" y="432"/>
                </a:lnTo>
                <a:lnTo>
                  <a:pt x="410" y="436"/>
                </a:lnTo>
                <a:lnTo>
                  <a:pt x="581" y="476"/>
                </a:lnTo>
                <a:lnTo>
                  <a:pt x="584" y="424"/>
                </a:lnTo>
                <a:lnTo>
                  <a:pt x="656" y="117"/>
                </a:lnTo>
                <a:lnTo>
                  <a:pt x="202" y="0"/>
                </a:lnTo>
                <a:lnTo>
                  <a:pt x="205" y="89"/>
                </a:lnTo>
                <a:lnTo>
                  <a:pt x="183" y="163"/>
                </a:lnTo>
                <a:lnTo>
                  <a:pt x="180" y="201"/>
                </a:lnTo>
                <a:lnTo>
                  <a:pt x="132" y="214"/>
                </a:lnTo>
                <a:lnTo>
                  <a:pt x="128" y="196"/>
                </a:lnTo>
                <a:lnTo>
                  <a:pt x="168" y="172"/>
                </a:lnTo>
                <a:lnTo>
                  <a:pt x="164" y="151"/>
                </a:lnTo>
                <a:lnTo>
                  <a:pt x="128" y="156"/>
                </a:lnTo>
                <a:lnTo>
                  <a:pt x="156" y="133"/>
                </a:lnTo>
                <a:lnTo>
                  <a:pt x="175" y="117"/>
                </a:lnTo>
                <a:lnTo>
                  <a:pt x="28" y="23"/>
                </a:lnTo>
                <a:lnTo>
                  <a:pt x="16" y="49"/>
                </a:lnTo>
                <a:lnTo>
                  <a:pt x="24" y="1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8"/>
          <p:cNvSpPr>
            <a:spLocks/>
          </p:cNvSpPr>
          <p:nvPr/>
        </p:nvSpPr>
        <p:spPr bwMode="auto">
          <a:xfrm>
            <a:off x="1284288" y="979488"/>
            <a:ext cx="49212" cy="55562"/>
          </a:xfrm>
          <a:custGeom>
            <a:avLst/>
            <a:gdLst>
              <a:gd name="T0" fmla="*/ 0 w 31"/>
              <a:gd name="T1" fmla="*/ 2147483647 h 35"/>
              <a:gd name="T2" fmla="*/ 2147483647 w 31"/>
              <a:gd name="T3" fmla="*/ 0 h 35"/>
              <a:gd name="T4" fmla="*/ 2147483647 w 31"/>
              <a:gd name="T5" fmla="*/ 2147483647 h 35"/>
              <a:gd name="T6" fmla="*/ 2147483647 w 31"/>
              <a:gd name="T7" fmla="*/ 2147483647 h 35"/>
              <a:gd name="T8" fmla="*/ 0 w 31"/>
              <a:gd name="T9" fmla="*/ 2147483647 h 35"/>
              <a:gd name="T10" fmla="*/ 0 w 31"/>
              <a:gd name="T11" fmla="*/ 2147483647 h 35"/>
              <a:gd name="T12" fmla="*/ 0 w 31"/>
              <a:gd name="T13" fmla="*/ 2147483647 h 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"/>
              <a:gd name="T22" fmla="*/ 0 h 35"/>
              <a:gd name="T23" fmla="*/ 31 w 31"/>
              <a:gd name="T24" fmla="*/ 35 h 3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" h="35">
                <a:moveTo>
                  <a:pt x="0" y="16"/>
                </a:moveTo>
                <a:lnTo>
                  <a:pt x="24" y="0"/>
                </a:lnTo>
                <a:lnTo>
                  <a:pt x="31" y="16"/>
                </a:lnTo>
                <a:lnTo>
                  <a:pt x="26" y="35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9"/>
          <p:cNvSpPr>
            <a:spLocks/>
          </p:cNvSpPr>
          <p:nvPr/>
        </p:nvSpPr>
        <p:spPr bwMode="auto">
          <a:xfrm>
            <a:off x="2001838" y="2541588"/>
            <a:ext cx="881062" cy="1098550"/>
          </a:xfrm>
          <a:custGeom>
            <a:avLst/>
            <a:gdLst>
              <a:gd name="T0" fmla="*/ 2147483647 w 555"/>
              <a:gd name="T1" fmla="*/ 0 h 692"/>
              <a:gd name="T2" fmla="*/ 2147483647 w 555"/>
              <a:gd name="T3" fmla="*/ 2147483647 h 692"/>
              <a:gd name="T4" fmla="*/ 2147483647 w 555"/>
              <a:gd name="T5" fmla="*/ 2147483647 h 692"/>
              <a:gd name="T6" fmla="*/ 2147483647 w 555"/>
              <a:gd name="T7" fmla="*/ 2147483647 h 692"/>
              <a:gd name="T8" fmla="*/ 2147483647 w 555"/>
              <a:gd name="T9" fmla="*/ 2147483647 h 692"/>
              <a:gd name="T10" fmla="*/ 0 w 555"/>
              <a:gd name="T11" fmla="*/ 2147483647 h 692"/>
              <a:gd name="T12" fmla="*/ 2147483647 w 555"/>
              <a:gd name="T13" fmla="*/ 0 h 692"/>
              <a:gd name="T14" fmla="*/ 2147483647 w 555"/>
              <a:gd name="T15" fmla="*/ 0 h 69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5"/>
              <a:gd name="T25" fmla="*/ 0 h 692"/>
              <a:gd name="T26" fmla="*/ 555 w 555"/>
              <a:gd name="T27" fmla="*/ 692 h 69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5" h="692">
                <a:moveTo>
                  <a:pt x="120" y="0"/>
                </a:moveTo>
                <a:lnTo>
                  <a:pt x="390" y="50"/>
                </a:lnTo>
                <a:lnTo>
                  <a:pt x="369" y="171"/>
                </a:lnTo>
                <a:lnTo>
                  <a:pt x="555" y="201"/>
                </a:lnTo>
                <a:lnTo>
                  <a:pt x="483" y="692"/>
                </a:lnTo>
                <a:lnTo>
                  <a:pt x="0" y="610"/>
                </a:lnTo>
                <a:lnTo>
                  <a:pt x="12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10"/>
          <p:cNvSpPr>
            <a:spLocks/>
          </p:cNvSpPr>
          <p:nvPr/>
        </p:nvSpPr>
        <p:spPr bwMode="auto">
          <a:xfrm>
            <a:off x="766763" y="1397000"/>
            <a:ext cx="1241425" cy="1052513"/>
          </a:xfrm>
          <a:custGeom>
            <a:avLst/>
            <a:gdLst>
              <a:gd name="T0" fmla="*/ 0 w 782"/>
              <a:gd name="T1" fmla="*/ 2147483647 h 663"/>
              <a:gd name="T2" fmla="*/ 2147483647 w 782"/>
              <a:gd name="T3" fmla="*/ 2147483647 h 663"/>
              <a:gd name="T4" fmla="*/ 2147483647 w 782"/>
              <a:gd name="T5" fmla="*/ 2147483647 h 663"/>
              <a:gd name="T6" fmla="*/ 2147483647 w 782"/>
              <a:gd name="T7" fmla="*/ 0 h 663"/>
              <a:gd name="T8" fmla="*/ 2147483647 w 782"/>
              <a:gd name="T9" fmla="*/ 2147483647 h 663"/>
              <a:gd name="T10" fmla="*/ 2147483647 w 782"/>
              <a:gd name="T11" fmla="*/ 2147483647 h 663"/>
              <a:gd name="T12" fmla="*/ 2147483647 w 782"/>
              <a:gd name="T13" fmla="*/ 2147483647 h 663"/>
              <a:gd name="T14" fmla="*/ 2147483647 w 782"/>
              <a:gd name="T15" fmla="*/ 2147483647 h 663"/>
              <a:gd name="T16" fmla="*/ 2147483647 w 782"/>
              <a:gd name="T17" fmla="*/ 2147483647 h 663"/>
              <a:gd name="T18" fmla="*/ 2147483647 w 782"/>
              <a:gd name="T19" fmla="*/ 2147483647 h 663"/>
              <a:gd name="T20" fmla="*/ 2147483647 w 782"/>
              <a:gd name="T21" fmla="*/ 2147483647 h 663"/>
              <a:gd name="T22" fmla="*/ 2147483647 w 782"/>
              <a:gd name="T23" fmla="*/ 2147483647 h 663"/>
              <a:gd name="T24" fmla="*/ 2147483647 w 782"/>
              <a:gd name="T25" fmla="*/ 2147483647 h 663"/>
              <a:gd name="T26" fmla="*/ 2147483647 w 782"/>
              <a:gd name="T27" fmla="*/ 2147483647 h 663"/>
              <a:gd name="T28" fmla="*/ 2147483647 w 782"/>
              <a:gd name="T29" fmla="*/ 2147483647 h 663"/>
              <a:gd name="T30" fmla="*/ 2147483647 w 782"/>
              <a:gd name="T31" fmla="*/ 2147483647 h 663"/>
              <a:gd name="T32" fmla="*/ 2147483647 w 782"/>
              <a:gd name="T33" fmla="*/ 2147483647 h 663"/>
              <a:gd name="T34" fmla="*/ 2147483647 w 782"/>
              <a:gd name="T35" fmla="*/ 2147483647 h 663"/>
              <a:gd name="T36" fmla="*/ 2147483647 w 782"/>
              <a:gd name="T37" fmla="*/ 2147483647 h 663"/>
              <a:gd name="T38" fmla="*/ 2147483647 w 782"/>
              <a:gd name="T39" fmla="*/ 2147483647 h 663"/>
              <a:gd name="T40" fmla="*/ 2147483647 w 782"/>
              <a:gd name="T41" fmla="*/ 2147483647 h 663"/>
              <a:gd name="T42" fmla="*/ 2147483647 w 782"/>
              <a:gd name="T43" fmla="*/ 2147483647 h 663"/>
              <a:gd name="T44" fmla="*/ 0 w 782"/>
              <a:gd name="T45" fmla="*/ 2147483647 h 663"/>
              <a:gd name="T46" fmla="*/ 0 w 782"/>
              <a:gd name="T47" fmla="*/ 2147483647 h 6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82"/>
              <a:gd name="T73" fmla="*/ 0 h 663"/>
              <a:gd name="T74" fmla="*/ 782 w 782"/>
              <a:gd name="T75" fmla="*/ 663 h 6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82" h="663">
                <a:moveTo>
                  <a:pt x="0" y="495"/>
                </a:moveTo>
                <a:lnTo>
                  <a:pt x="34" y="327"/>
                </a:lnTo>
                <a:lnTo>
                  <a:pt x="73" y="278"/>
                </a:lnTo>
                <a:lnTo>
                  <a:pt x="169" y="0"/>
                </a:lnTo>
                <a:lnTo>
                  <a:pt x="218" y="14"/>
                </a:lnTo>
                <a:lnTo>
                  <a:pt x="220" y="26"/>
                </a:lnTo>
                <a:lnTo>
                  <a:pt x="232" y="28"/>
                </a:lnTo>
                <a:lnTo>
                  <a:pt x="292" y="124"/>
                </a:lnTo>
                <a:lnTo>
                  <a:pt x="358" y="120"/>
                </a:lnTo>
                <a:lnTo>
                  <a:pt x="408" y="143"/>
                </a:lnTo>
                <a:lnTo>
                  <a:pt x="432" y="140"/>
                </a:lnTo>
                <a:lnTo>
                  <a:pt x="582" y="143"/>
                </a:lnTo>
                <a:lnTo>
                  <a:pt x="753" y="183"/>
                </a:lnTo>
                <a:lnTo>
                  <a:pt x="761" y="204"/>
                </a:lnTo>
                <a:lnTo>
                  <a:pt x="782" y="234"/>
                </a:lnTo>
                <a:lnTo>
                  <a:pt x="724" y="325"/>
                </a:lnTo>
                <a:lnTo>
                  <a:pt x="686" y="358"/>
                </a:lnTo>
                <a:lnTo>
                  <a:pt x="681" y="383"/>
                </a:lnTo>
                <a:lnTo>
                  <a:pt x="703" y="407"/>
                </a:lnTo>
                <a:lnTo>
                  <a:pt x="679" y="463"/>
                </a:lnTo>
                <a:lnTo>
                  <a:pt x="632" y="663"/>
                </a:lnTo>
                <a:lnTo>
                  <a:pt x="367" y="598"/>
                </a:lnTo>
                <a:lnTo>
                  <a:pt x="0" y="49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Freeform 11"/>
          <p:cNvSpPr>
            <a:spLocks/>
          </p:cNvSpPr>
          <p:nvPr/>
        </p:nvSpPr>
        <p:spPr bwMode="auto">
          <a:xfrm>
            <a:off x="609600" y="2133600"/>
            <a:ext cx="1312863" cy="2133600"/>
          </a:xfrm>
          <a:custGeom>
            <a:avLst/>
            <a:gdLst>
              <a:gd name="T0" fmla="*/ 2147483647 w 778"/>
              <a:gd name="T1" fmla="*/ 2147483647 h 1328"/>
              <a:gd name="T2" fmla="*/ 2147483647 w 778"/>
              <a:gd name="T3" fmla="*/ 2147483647 h 1328"/>
              <a:gd name="T4" fmla="*/ 2147483647 w 778"/>
              <a:gd name="T5" fmla="*/ 2147483647 h 1328"/>
              <a:gd name="T6" fmla="*/ 2147483647 w 778"/>
              <a:gd name="T7" fmla="*/ 2147483647 h 1328"/>
              <a:gd name="T8" fmla="*/ 2147483647 w 778"/>
              <a:gd name="T9" fmla="*/ 2147483647 h 1328"/>
              <a:gd name="T10" fmla="*/ 2147483647 w 778"/>
              <a:gd name="T11" fmla="*/ 2147483647 h 1328"/>
              <a:gd name="T12" fmla="*/ 2147483647 w 778"/>
              <a:gd name="T13" fmla="*/ 2147483647 h 1328"/>
              <a:gd name="T14" fmla="*/ 2147483647 w 778"/>
              <a:gd name="T15" fmla="*/ 2147483647 h 1328"/>
              <a:gd name="T16" fmla="*/ 2147483647 w 778"/>
              <a:gd name="T17" fmla="*/ 2147483647 h 1328"/>
              <a:gd name="T18" fmla="*/ 2147483647 w 778"/>
              <a:gd name="T19" fmla="*/ 2147483647 h 1328"/>
              <a:gd name="T20" fmla="*/ 2147483647 w 778"/>
              <a:gd name="T21" fmla="*/ 2147483647 h 1328"/>
              <a:gd name="T22" fmla="*/ 2147483647 w 778"/>
              <a:gd name="T23" fmla="*/ 2147483647 h 1328"/>
              <a:gd name="T24" fmla="*/ 2147483647 w 778"/>
              <a:gd name="T25" fmla="*/ 2147483647 h 1328"/>
              <a:gd name="T26" fmla="*/ 2147483647 w 778"/>
              <a:gd name="T27" fmla="*/ 2147483647 h 1328"/>
              <a:gd name="T28" fmla="*/ 2147483647 w 778"/>
              <a:gd name="T29" fmla="*/ 2147483647 h 1328"/>
              <a:gd name="T30" fmla="*/ 2147483647 w 778"/>
              <a:gd name="T31" fmla="*/ 2147483647 h 1328"/>
              <a:gd name="T32" fmla="*/ 2147483647 w 778"/>
              <a:gd name="T33" fmla="*/ 2147483647 h 1328"/>
              <a:gd name="T34" fmla="*/ 2147483647 w 778"/>
              <a:gd name="T35" fmla="*/ 2147483647 h 1328"/>
              <a:gd name="T36" fmla="*/ 2147483647 w 778"/>
              <a:gd name="T37" fmla="*/ 2147483647 h 1328"/>
              <a:gd name="T38" fmla="*/ 2147483647 w 778"/>
              <a:gd name="T39" fmla="*/ 2147483647 h 1328"/>
              <a:gd name="T40" fmla="*/ 2147483647 w 778"/>
              <a:gd name="T41" fmla="*/ 2147483647 h 1328"/>
              <a:gd name="T42" fmla="*/ 2147483647 w 778"/>
              <a:gd name="T43" fmla="*/ 2147483647 h 1328"/>
              <a:gd name="T44" fmla="*/ 2147483647 w 778"/>
              <a:gd name="T45" fmla="*/ 2147483647 h 1328"/>
              <a:gd name="T46" fmla="*/ 2147483647 w 778"/>
              <a:gd name="T47" fmla="*/ 2147483647 h 1328"/>
              <a:gd name="T48" fmla="*/ 2147483647 w 778"/>
              <a:gd name="T49" fmla="*/ 2147483647 h 1328"/>
              <a:gd name="T50" fmla="*/ 2147483647 w 778"/>
              <a:gd name="T51" fmla="*/ 2147483647 h 1328"/>
              <a:gd name="T52" fmla="*/ 2147483647 w 778"/>
              <a:gd name="T53" fmla="*/ 2147483647 h 1328"/>
              <a:gd name="T54" fmla="*/ 2147483647 w 778"/>
              <a:gd name="T55" fmla="*/ 0 h 1328"/>
              <a:gd name="T56" fmla="*/ 2147483647 w 778"/>
              <a:gd name="T57" fmla="*/ 2147483647 h 1328"/>
              <a:gd name="T58" fmla="*/ 0 w 778"/>
              <a:gd name="T59" fmla="*/ 2147483647 h 1328"/>
              <a:gd name="T60" fmla="*/ 2147483647 w 778"/>
              <a:gd name="T61" fmla="*/ 2147483647 h 1328"/>
              <a:gd name="T62" fmla="*/ 2147483647 w 778"/>
              <a:gd name="T63" fmla="*/ 2147483647 h 132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78"/>
              <a:gd name="T97" fmla="*/ 0 h 1328"/>
              <a:gd name="T98" fmla="*/ 778 w 778"/>
              <a:gd name="T99" fmla="*/ 1328 h 132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78" h="1328">
                <a:moveTo>
                  <a:pt x="27" y="269"/>
                </a:moveTo>
                <a:lnTo>
                  <a:pt x="5" y="372"/>
                </a:lnTo>
                <a:lnTo>
                  <a:pt x="80" y="539"/>
                </a:lnTo>
                <a:lnTo>
                  <a:pt x="94" y="528"/>
                </a:lnTo>
                <a:lnTo>
                  <a:pt x="116" y="598"/>
                </a:lnTo>
                <a:lnTo>
                  <a:pt x="80" y="549"/>
                </a:lnTo>
                <a:lnTo>
                  <a:pt x="72" y="626"/>
                </a:lnTo>
                <a:lnTo>
                  <a:pt x="113" y="673"/>
                </a:lnTo>
                <a:lnTo>
                  <a:pt x="85" y="738"/>
                </a:lnTo>
                <a:lnTo>
                  <a:pt x="167" y="915"/>
                </a:lnTo>
                <a:lnTo>
                  <a:pt x="148" y="980"/>
                </a:lnTo>
                <a:lnTo>
                  <a:pt x="256" y="1030"/>
                </a:lnTo>
                <a:lnTo>
                  <a:pt x="295" y="1083"/>
                </a:lnTo>
                <a:lnTo>
                  <a:pt x="340" y="1100"/>
                </a:lnTo>
                <a:lnTo>
                  <a:pt x="341" y="1132"/>
                </a:lnTo>
                <a:lnTo>
                  <a:pt x="370" y="1139"/>
                </a:lnTo>
                <a:lnTo>
                  <a:pt x="433" y="1240"/>
                </a:lnTo>
                <a:lnTo>
                  <a:pt x="433" y="1312"/>
                </a:lnTo>
                <a:lnTo>
                  <a:pt x="710" y="1328"/>
                </a:lnTo>
                <a:lnTo>
                  <a:pt x="693" y="1298"/>
                </a:lnTo>
                <a:lnTo>
                  <a:pt x="701" y="1256"/>
                </a:lnTo>
                <a:lnTo>
                  <a:pt x="746" y="1183"/>
                </a:lnTo>
                <a:lnTo>
                  <a:pt x="778" y="1163"/>
                </a:lnTo>
                <a:lnTo>
                  <a:pt x="759" y="1137"/>
                </a:lnTo>
                <a:lnTo>
                  <a:pt x="746" y="1065"/>
                </a:lnTo>
                <a:lnTo>
                  <a:pt x="350" y="456"/>
                </a:lnTo>
                <a:lnTo>
                  <a:pt x="442" y="103"/>
                </a:lnTo>
                <a:lnTo>
                  <a:pt x="75" y="0"/>
                </a:lnTo>
                <a:lnTo>
                  <a:pt x="65" y="21"/>
                </a:lnTo>
                <a:lnTo>
                  <a:pt x="0" y="177"/>
                </a:lnTo>
                <a:lnTo>
                  <a:pt x="27" y="269"/>
                </a:lnTo>
                <a:close/>
              </a:path>
            </a:pathLst>
          </a:custGeom>
          <a:solidFill>
            <a:srgbClr val="CC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Freeform 12"/>
          <p:cNvSpPr>
            <a:spLocks/>
          </p:cNvSpPr>
          <p:nvPr/>
        </p:nvSpPr>
        <p:spPr bwMode="auto">
          <a:xfrm>
            <a:off x="1204913" y="2346325"/>
            <a:ext cx="987425" cy="1527175"/>
          </a:xfrm>
          <a:custGeom>
            <a:avLst/>
            <a:gdLst>
              <a:gd name="T0" fmla="*/ 0 w 623"/>
              <a:gd name="T1" fmla="*/ 2147483647 h 962"/>
              <a:gd name="T2" fmla="*/ 2147483647 w 623"/>
              <a:gd name="T3" fmla="*/ 2147483647 h 962"/>
              <a:gd name="T4" fmla="*/ 2147483647 w 623"/>
              <a:gd name="T5" fmla="*/ 2147483647 h 962"/>
              <a:gd name="T6" fmla="*/ 2147483647 w 623"/>
              <a:gd name="T7" fmla="*/ 2147483647 h 962"/>
              <a:gd name="T8" fmla="*/ 2147483647 w 623"/>
              <a:gd name="T9" fmla="*/ 2147483647 h 962"/>
              <a:gd name="T10" fmla="*/ 2147483647 w 623"/>
              <a:gd name="T11" fmla="*/ 2147483647 h 962"/>
              <a:gd name="T12" fmla="*/ 2147483647 w 623"/>
              <a:gd name="T13" fmla="*/ 2147483647 h 962"/>
              <a:gd name="T14" fmla="*/ 2147483647 w 623"/>
              <a:gd name="T15" fmla="*/ 2147483647 h 962"/>
              <a:gd name="T16" fmla="*/ 2147483647 w 623"/>
              <a:gd name="T17" fmla="*/ 0 h 962"/>
              <a:gd name="T18" fmla="*/ 0 w 623"/>
              <a:gd name="T19" fmla="*/ 2147483647 h 962"/>
              <a:gd name="T20" fmla="*/ 0 w 623"/>
              <a:gd name="T21" fmla="*/ 2147483647 h 9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23"/>
              <a:gd name="T34" fmla="*/ 0 h 962"/>
              <a:gd name="T35" fmla="*/ 623 w 623"/>
              <a:gd name="T36" fmla="*/ 962 h 9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23" h="962">
                <a:moveTo>
                  <a:pt x="0" y="353"/>
                </a:moveTo>
                <a:lnTo>
                  <a:pt x="396" y="962"/>
                </a:lnTo>
                <a:lnTo>
                  <a:pt x="411" y="833"/>
                </a:lnTo>
                <a:lnTo>
                  <a:pt x="433" y="826"/>
                </a:lnTo>
                <a:lnTo>
                  <a:pt x="471" y="849"/>
                </a:lnTo>
                <a:lnTo>
                  <a:pt x="503" y="733"/>
                </a:lnTo>
                <a:lnTo>
                  <a:pt x="623" y="123"/>
                </a:lnTo>
                <a:lnTo>
                  <a:pt x="357" y="65"/>
                </a:lnTo>
                <a:lnTo>
                  <a:pt x="92" y="0"/>
                </a:lnTo>
                <a:lnTo>
                  <a:pt x="0" y="35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13"/>
          <p:cNvSpPr>
            <a:spLocks/>
          </p:cNvSpPr>
          <p:nvPr/>
        </p:nvSpPr>
        <p:spPr bwMode="auto">
          <a:xfrm>
            <a:off x="1770063" y="1120775"/>
            <a:ext cx="933450" cy="1497013"/>
          </a:xfrm>
          <a:custGeom>
            <a:avLst/>
            <a:gdLst>
              <a:gd name="T0" fmla="*/ 0 w 587"/>
              <a:gd name="T1" fmla="*/ 2147483647 h 943"/>
              <a:gd name="T2" fmla="*/ 2147483647 w 587"/>
              <a:gd name="T3" fmla="*/ 2147483647 h 943"/>
              <a:gd name="T4" fmla="*/ 2147483647 w 587"/>
              <a:gd name="T5" fmla="*/ 2147483647 h 943"/>
              <a:gd name="T6" fmla="*/ 2147483647 w 587"/>
              <a:gd name="T7" fmla="*/ 2147483647 h 943"/>
              <a:gd name="T8" fmla="*/ 2147483647 w 587"/>
              <a:gd name="T9" fmla="*/ 2147483647 h 943"/>
              <a:gd name="T10" fmla="*/ 2147483647 w 587"/>
              <a:gd name="T11" fmla="*/ 2147483647 h 943"/>
              <a:gd name="T12" fmla="*/ 2147483647 w 587"/>
              <a:gd name="T13" fmla="*/ 2147483647 h 943"/>
              <a:gd name="T14" fmla="*/ 2147483647 w 587"/>
              <a:gd name="T15" fmla="*/ 2147483647 h 943"/>
              <a:gd name="T16" fmla="*/ 2147483647 w 587"/>
              <a:gd name="T17" fmla="*/ 2147483647 h 943"/>
              <a:gd name="T18" fmla="*/ 2147483647 w 587"/>
              <a:gd name="T19" fmla="*/ 2147483647 h 943"/>
              <a:gd name="T20" fmla="*/ 2147483647 w 587"/>
              <a:gd name="T21" fmla="*/ 0 h 943"/>
              <a:gd name="T22" fmla="*/ 2147483647 w 587"/>
              <a:gd name="T23" fmla="*/ 2147483647 h 943"/>
              <a:gd name="T24" fmla="*/ 2147483647 w 587"/>
              <a:gd name="T25" fmla="*/ 2147483647 h 943"/>
              <a:gd name="T26" fmla="*/ 2147483647 w 587"/>
              <a:gd name="T27" fmla="*/ 2147483647 h 943"/>
              <a:gd name="T28" fmla="*/ 2147483647 w 587"/>
              <a:gd name="T29" fmla="*/ 2147483647 h 943"/>
              <a:gd name="T30" fmla="*/ 2147483647 w 587"/>
              <a:gd name="T31" fmla="*/ 2147483647 h 943"/>
              <a:gd name="T32" fmla="*/ 2147483647 w 587"/>
              <a:gd name="T33" fmla="*/ 2147483647 h 943"/>
              <a:gd name="T34" fmla="*/ 2147483647 w 587"/>
              <a:gd name="T35" fmla="*/ 2147483647 h 943"/>
              <a:gd name="T36" fmla="*/ 2147483647 w 587"/>
              <a:gd name="T37" fmla="*/ 2147483647 h 943"/>
              <a:gd name="T38" fmla="*/ 2147483647 w 587"/>
              <a:gd name="T39" fmla="*/ 2147483647 h 943"/>
              <a:gd name="T40" fmla="*/ 2147483647 w 587"/>
              <a:gd name="T41" fmla="*/ 2147483647 h 943"/>
              <a:gd name="T42" fmla="*/ 2147483647 w 587"/>
              <a:gd name="T43" fmla="*/ 2147483647 h 943"/>
              <a:gd name="T44" fmla="*/ 2147483647 w 587"/>
              <a:gd name="T45" fmla="*/ 2147483647 h 943"/>
              <a:gd name="T46" fmla="*/ 2147483647 w 587"/>
              <a:gd name="T47" fmla="*/ 2147483647 h 943"/>
              <a:gd name="T48" fmla="*/ 2147483647 w 587"/>
              <a:gd name="T49" fmla="*/ 2147483647 h 943"/>
              <a:gd name="T50" fmla="*/ 2147483647 w 587"/>
              <a:gd name="T51" fmla="*/ 2147483647 h 943"/>
              <a:gd name="T52" fmla="*/ 2147483647 w 587"/>
              <a:gd name="T53" fmla="*/ 2147483647 h 943"/>
              <a:gd name="T54" fmla="*/ 2147483647 w 587"/>
              <a:gd name="T55" fmla="*/ 2147483647 h 943"/>
              <a:gd name="T56" fmla="*/ 2147483647 w 587"/>
              <a:gd name="T57" fmla="*/ 2147483647 h 943"/>
              <a:gd name="T58" fmla="*/ 2147483647 w 587"/>
              <a:gd name="T59" fmla="*/ 2147483647 h 943"/>
              <a:gd name="T60" fmla="*/ 2147483647 w 587"/>
              <a:gd name="T61" fmla="*/ 2147483647 h 943"/>
              <a:gd name="T62" fmla="*/ 0 w 587"/>
              <a:gd name="T63" fmla="*/ 2147483647 h 943"/>
              <a:gd name="T64" fmla="*/ 0 w 587"/>
              <a:gd name="T65" fmla="*/ 2147483647 h 94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7"/>
              <a:gd name="T100" fmla="*/ 0 h 943"/>
              <a:gd name="T101" fmla="*/ 587 w 587"/>
              <a:gd name="T102" fmla="*/ 943 h 94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7" h="943">
                <a:moveTo>
                  <a:pt x="0" y="837"/>
                </a:moveTo>
                <a:lnTo>
                  <a:pt x="47" y="637"/>
                </a:lnTo>
                <a:lnTo>
                  <a:pt x="71" y="581"/>
                </a:lnTo>
                <a:lnTo>
                  <a:pt x="49" y="557"/>
                </a:lnTo>
                <a:lnTo>
                  <a:pt x="54" y="532"/>
                </a:lnTo>
                <a:lnTo>
                  <a:pt x="92" y="499"/>
                </a:lnTo>
                <a:lnTo>
                  <a:pt x="150" y="408"/>
                </a:lnTo>
                <a:lnTo>
                  <a:pt x="129" y="378"/>
                </a:lnTo>
                <a:lnTo>
                  <a:pt x="121" y="357"/>
                </a:lnTo>
                <a:lnTo>
                  <a:pt x="124" y="307"/>
                </a:lnTo>
                <a:lnTo>
                  <a:pt x="196" y="0"/>
                </a:lnTo>
                <a:lnTo>
                  <a:pt x="273" y="16"/>
                </a:lnTo>
                <a:lnTo>
                  <a:pt x="247" y="137"/>
                </a:lnTo>
                <a:lnTo>
                  <a:pt x="264" y="179"/>
                </a:lnTo>
                <a:lnTo>
                  <a:pt x="266" y="205"/>
                </a:lnTo>
                <a:lnTo>
                  <a:pt x="257" y="210"/>
                </a:lnTo>
                <a:lnTo>
                  <a:pt x="286" y="238"/>
                </a:lnTo>
                <a:lnTo>
                  <a:pt x="317" y="315"/>
                </a:lnTo>
                <a:lnTo>
                  <a:pt x="327" y="384"/>
                </a:lnTo>
                <a:lnTo>
                  <a:pt x="332" y="420"/>
                </a:lnTo>
                <a:lnTo>
                  <a:pt x="310" y="455"/>
                </a:lnTo>
                <a:lnTo>
                  <a:pt x="326" y="471"/>
                </a:lnTo>
                <a:lnTo>
                  <a:pt x="367" y="448"/>
                </a:lnTo>
                <a:lnTo>
                  <a:pt x="394" y="569"/>
                </a:lnTo>
                <a:lnTo>
                  <a:pt x="413" y="574"/>
                </a:lnTo>
                <a:lnTo>
                  <a:pt x="416" y="609"/>
                </a:lnTo>
                <a:lnTo>
                  <a:pt x="469" y="623"/>
                </a:lnTo>
                <a:lnTo>
                  <a:pt x="551" y="625"/>
                </a:lnTo>
                <a:lnTo>
                  <a:pt x="587" y="641"/>
                </a:lnTo>
                <a:lnTo>
                  <a:pt x="536" y="943"/>
                </a:lnTo>
                <a:lnTo>
                  <a:pt x="266" y="895"/>
                </a:lnTo>
                <a:lnTo>
                  <a:pt x="0" y="8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Freeform 15"/>
          <p:cNvSpPr>
            <a:spLocks/>
          </p:cNvSpPr>
          <p:nvPr/>
        </p:nvSpPr>
        <p:spPr bwMode="auto">
          <a:xfrm>
            <a:off x="1706563" y="3509963"/>
            <a:ext cx="1062037" cy="1227137"/>
          </a:xfrm>
          <a:custGeom>
            <a:avLst/>
            <a:gdLst>
              <a:gd name="T0" fmla="*/ 2147483647 w 669"/>
              <a:gd name="T1" fmla="*/ 2147483647 h 773"/>
              <a:gd name="T2" fmla="*/ 2147483647 w 669"/>
              <a:gd name="T3" fmla="*/ 2147483647 h 773"/>
              <a:gd name="T4" fmla="*/ 2147483647 w 669"/>
              <a:gd name="T5" fmla="*/ 2147483647 h 773"/>
              <a:gd name="T6" fmla="*/ 2147483647 w 669"/>
              <a:gd name="T7" fmla="*/ 2147483647 h 773"/>
              <a:gd name="T8" fmla="*/ 2147483647 w 669"/>
              <a:gd name="T9" fmla="*/ 2147483647 h 773"/>
              <a:gd name="T10" fmla="*/ 2147483647 w 669"/>
              <a:gd name="T11" fmla="*/ 2147483647 h 773"/>
              <a:gd name="T12" fmla="*/ 2147483647 w 669"/>
              <a:gd name="T13" fmla="*/ 2147483647 h 773"/>
              <a:gd name="T14" fmla="*/ 2147483647 w 669"/>
              <a:gd name="T15" fmla="*/ 2147483647 h 773"/>
              <a:gd name="T16" fmla="*/ 2147483647 w 669"/>
              <a:gd name="T17" fmla="*/ 2147483647 h 773"/>
              <a:gd name="T18" fmla="*/ 2147483647 w 669"/>
              <a:gd name="T19" fmla="*/ 2147483647 h 773"/>
              <a:gd name="T20" fmla="*/ 2147483647 w 669"/>
              <a:gd name="T21" fmla="*/ 0 h 773"/>
              <a:gd name="T22" fmla="*/ 2147483647 w 669"/>
              <a:gd name="T23" fmla="*/ 2147483647 h 773"/>
              <a:gd name="T24" fmla="*/ 2147483647 w 669"/>
              <a:gd name="T25" fmla="*/ 2147483647 h 773"/>
              <a:gd name="T26" fmla="*/ 2147483647 w 669"/>
              <a:gd name="T27" fmla="*/ 2147483647 h 773"/>
              <a:gd name="T28" fmla="*/ 2147483647 w 669"/>
              <a:gd name="T29" fmla="*/ 2147483647 h 773"/>
              <a:gd name="T30" fmla="*/ 2147483647 w 669"/>
              <a:gd name="T31" fmla="*/ 2147483647 h 773"/>
              <a:gd name="T32" fmla="*/ 0 w 669"/>
              <a:gd name="T33" fmla="*/ 2147483647 h 773"/>
              <a:gd name="T34" fmla="*/ 2147483647 w 669"/>
              <a:gd name="T35" fmla="*/ 2147483647 h 773"/>
              <a:gd name="T36" fmla="*/ 2147483647 w 669"/>
              <a:gd name="T37" fmla="*/ 2147483647 h 7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69"/>
              <a:gd name="T58" fmla="*/ 0 h 773"/>
              <a:gd name="T59" fmla="*/ 669 w 669"/>
              <a:gd name="T60" fmla="*/ 773 h 773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69" h="773">
                <a:moveTo>
                  <a:pt x="43" y="492"/>
                </a:moveTo>
                <a:lnTo>
                  <a:pt x="26" y="462"/>
                </a:lnTo>
                <a:lnTo>
                  <a:pt x="34" y="420"/>
                </a:lnTo>
                <a:lnTo>
                  <a:pt x="79" y="347"/>
                </a:lnTo>
                <a:lnTo>
                  <a:pt x="111" y="327"/>
                </a:lnTo>
                <a:lnTo>
                  <a:pt x="92" y="301"/>
                </a:lnTo>
                <a:lnTo>
                  <a:pt x="79" y="229"/>
                </a:lnTo>
                <a:lnTo>
                  <a:pt x="94" y="100"/>
                </a:lnTo>
                <a:lnTo>
                  <a:pt x="116" y="93"/>
                </a:lnTo>
                <a:lnTo>
                  <a:pt x="154" y="116"/>
                </a:lnTo>
                <a:lnTo>
                  <a:pt x="186" y="0"/>
                </a:lnTo>
                <a:lnTo>
                  <a:pt x="669" y="82"/>
                </a:lnTo>
                <a:lnTo>
                  <a:pt x="569" y="773"/>
                </a:lnTo>
                <a:lnTo>
                  <a:pt x="420" y="752"/>
                </a:lnTo>
                <a:lnTo>
                  <a:pt x="328" y="726"/>
                </a:lnTo>
                <a:lnTo>
                  <a:pt x="139" y="649"/>
                </a:lnTo>
                <a:lnTo>
                  <a:pt x="0" y="530"/>
                </a:lnTo>
                <a:lnTo>
                  <a:pt x="43" y="4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Freeform 16"/>
          <p:cNvSpPr>
            <a:spLocks/>
          </p:cNvSpPr>
          <p:nvPr/>
        </p:nvSpPr>
        <p:spPr bwMode="auto">
          <a:xfrm>
            <a:off x="2589213" y="2038350"/>
            <a:ext cx="1093787" cy="901700"/>
          </a:xfrm>
          <a:custGeom>
            <a:avLst/>
            <a:gdLst>
              <a:gd name="T0" fmla="*/ 0 w 690"/>
              <a:gd name="T1" fmla="*/ 2147483647 h 568"/>
              <a:gd name="T2" fmla="*/ 2147483647 w 690"/>
              <a:gd name="T3" fmla="*/ 0 h 568"/>
              <a:gd name="T4" fmla="*/ 2147483647 w 690"/>
              <a:gd name="T5" fmla="*/ 2147483647 h 568"/>
              <a:gd name="T6" fmla="*/ 2147483647 w 690"/>
              <a:gd name="T7" fmla="*/ 2147483647 h 568"/>
              <a:gd name="T8" fmla="*/ 2147483647 w 690"/>
              <a:gd name="T9" fmla="*/ 2147483647 h 568"/>
              <a:gd name="T10" fmla="*/ 2147483647 w 690"/>
              <a:gd name="T11" fmla="*/ 2147483647 h 568"/>
              <a:gd name="T12" fmla="*/ 2147483647 w 690"/>
              <a:gd name="T13" fmla="*/ 2147483647 h 568"/>
              <a:gd name="T14" fmla="*/ 0 w 690"/>
              <a:gd name="T15" fmla="*/ 2147483647 h 568"/>
              <a:gd name="T16" fmla="*/ 0 w 690"/>
              <a:gd name="T17" fmla="*/ 2147483647 h 5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90"/>
              <a:gd name="T28" fmla="*/ 0 h 568"/>
              <a:gd name="T29" fmla="*/ 690 w 690"/>
              <a:gd name="T30" fmla="*/ 568 h 5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90" h="568">
                <a:moveTo>
                  <a:pt x="0" y="488"/>
                </a:moveTo>
                <a:lnTo>
                  <a:pt x="82" y="0"/>
                </a:lnTo>
                <a:lnTo>
                  <a:pt x="355" y="42"/>
                </a:lnTo>
                <a:lnTo>
                  <a:pt x="690" y="77"/>
                </a:lnTo>
                <a:lnTo>
                  <a:pt x="667" y="324"/>
                </a:lnTo>
                <a:lnTo>
                  <a:pt x="645" y="568"/>
                </a:lnTo>
                <a:lnTo>
                  <a:pt x="186" y="518"/>
                </a:lnTo>
                <a:lnTo>
                  <a:pt x="0" y="4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Freeform 17"/>
          <p:cNvSpPr>
            <a:spLocks/>
          </p:cNvSpPr>
          <p:nvPr/>
        </p:nvSpPr>
        <p:spPr bwMode="auto">
          <a:xfrm>
            <a:off x="2768600" y="2860675"/>
            <a:ext cx="1136650" cy="893763"/>
          </a:xfrm>
          <a:custGeom>
            <a:avLst/>
            <a:gdLst>
              <a:gd name="T0" fmla="*/ 2147483647 w 716"/>
              <a:gd name="T1" fmla="*/ 0 h 563"/>
              <a:gd name="T2" fmla="*/ 2147483647 w 716"/>
              <a:gd name="T3" fmla="*/ 2147483647 h 563"/>
              <a:gd name="T4" fmla="*/ 2147483647 w 716"/>
              <a:gd name="T5" fmla="*/ 2147483647 h 563"/>
              <a:gd name="T6" fmla="*/ 2147483647 w 716"/>
              <a:gd name="T7" fmla="*/ 2147483647 h 563"/>
              <a:gd name="T8" fmla="*/ 2147483647 w 716"/>
              <a:gd name="T9" fmla="*/ 2147483647 h 563"/>
              <a:gd name="T10" fmla="*/ 2147483647 w 716"/>
              <a:gd name="T11" fmla="*/ 2147483647 h 563"/>
              <a:gd name="T12" fmla="*/ 2147483647 w 716"/>
              <a:gd name="T13" fmla="*/ 2147483647 h 563"/>
              <a:gd name="T14" fmla="*/ 0 w 716"/>
              <a:gd name="T15" fmla="*/ 2147483647 h 563"/>
              <a:gd name="T16" fmla="*/ 2147483647 w 716"/>
              <a:gd name="T17" fmla="*/ 0 h 563"/>
              <a:gd name="T18" fmla="*/ 2147483647 w 716"/>
              <a:gd name="T19" fmla="*/ 0 h 56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6"/>
              <a:gd name="T31" fmla="*/ 0 h 563"/>
              <a:gd name="T32" fmla="*/ 716 w 716"/>
              <a:gd name="T33" fmla="*/ 563 h 56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6" h="563">
                <a:moveTo>
                  <a:pt x="72" y="0"/>
                </a:moveTo>
                <a:lnTo>
                  <a:pt x="531" y="50"/>
                </a:lnTo>
                <a:lnTo>
                  <a:pt x="716" y="68"/>
                </a:lnTo>
                <a:lnTo>
                  <a:pt x="707" y="189"/>
                </a:lnTo>
                <a:lnTo>
                  <a:pt x="683" y="563"/>
                </a:lnTo>
                <a:lnTo>
                  <a:pt x="589" y="556"/>
                </a:lnTo>
                <a:lnTo>
                  <a:pt x="296" y="530"/>
                </a:lnTo>
                <a:lnTo>
                  <a:pt x="0" y="491"/>
                </a:lnTo>
                <a:lnTo>
                  <a:pt x="7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Freeform 18"/>
          <p:cNvSpPr>
            <a:spLocks/>
          </p:cNvSpPr>
          <p:nvPr/>
        </p:nvSpPr>
        <p:spPr bwMode="auto">
          <a:xfrm>
            <a:off x="2609850" y="3640138"/>
            <a:ext cx="1093788" cy="1117600"/>
          </a:xfrm>
          <a:custGeom>
            <a:avLst/>
            <a:gdLst>
              <a:gd name="T0" fmla="*/ 2147483647 w 689"/>
              <a:gd name="T1" fmla="*/ 2147483647 h 704"/>
              <a:gd name="T2" fmla="*/ 2147483647 w 689"/>
              <a:gd name="T3" fmla="*/ 2147483647 h 704"/>
              <a:gd name="T4" fmla="*/ 2147483647 w 689"/>
              <a:gd name="T5" fmla="*/ 2147483647 h 704"/>
              <a:gd name="T6" fmla="*/ 2147483647 w 689"/>
              <a:gd name="T7" fmla="*/ 2147483647 h 704"/>
              <a:gd name="T8" fmla="*/ 2147483647 w 689"/>
              <a:gd name="T9" fmla="*/ 2147483647 h 704"/>
              <a:gd name="T10" fmla="*/ 2147483647 w 689"/>
              <a:gd name="T11" fmla="*/ 2147483647 h 704"/>
              <a:gd name="T12" fmla="*/ 2147483647 w 689"/>
              <a:gd name="T13" fmla="*/ 2147483647 h 704"/>
              <a:gd name="T14" fmla="*/ 2147483647 w 689"/>
              <a:gd name="T15" fmla="*/ 0 h 704"/>
              <a:gd name="T16" fmla="*/ 0 w 689"/>
              <a:gd name="T17" fmla="*/ 2147483647 h 704"/>
              <a:gd name="T18" fmla="*/ 2147483647 w 689"/>
              <a:gd name="T19" fmla="*/ 2147483647 h 704"/>
              <a:gd name="T20" fmla="*/ 2147483647 w 689"/>
              <a:gd name="T21" fmla="*/ 2147483647 h 7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89"/>
              <a:gd name="T34" fmla="*/ 0 h 704"/>
              <a:gd name="T35" fmla="*/ 689 w 689"/>
              <a:gd name="T36" fmla="*/ 704 h 7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89" h="704">
                <a:moveTo>
                  <a:pt x="87" y="704"/>
                </a:moveTo>
                <a:lnTo>
                  <a:pt x="95" y="651"/>
                </a:lnTo>
                <a:lnTo>
                  <a:pt x="268" y="674"/>
                </a:lnTo>
                <a:lnTo>
                  <a:pt x="259" y="648"/>
                </a:lnTo>
                <a:lnTo>
                  <a:pt x="633" y="683"/>
                </a:lnTo>
                <a:lnTo>
                  <a:pt x="689" y="65"/>
                </a:lnTo>
                <a:lnTo>
                  <a:pt x="396" y="39"/>
                </a:lnTo>
                <a:lnTo>
                  <a:pt x="100" y="0"/>
                </a:lnTo>
                <a:lnTo>
                  <a:pt x="0" y="691"/>
                </a:lnTo>
                <a:lnTo>
                  <a:pt x="87" y="7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Freeform 19"/>
          <p:cNvSpPr>
            <a:spLocks/>
          </p:cNvSpPr>
          <p:nvPr/>
        </p:nvSpPr>
        <p:spPr bwMode="auto">
          <a:xfrm>
            <a:off x="3021013" y="3846513"/>
            <a:ext cx="2179637" cy="2101850"/>
          </a:xfrm>
          <a:custGeom>
            <a:avLst/>
            <a:gdLst>
              <a:gd name="T0" fmla="*/ 0 w 1373"/>
              <a:gd name="T1" fmla="*/ 2147483647 h 1324"/>
              <a:gd name="T2" fmla="*/ 2147483647 w 1373"/>
              <a:gd name="T3" fmla="*/ 2147483647 h 1324"/>
              <a:gd name="T4" fmla="*/ 2147483647 w 1373"/>
              <a:gd name="T5" fmla="*/ 0 h 1324"/>
              <a:gd name="T6" fmla="*/ 2147483647 w 1373"/>
              <a:gd name="T7" fmla="*/ 2147483647 h 1324"/>
              <a:gd name="T8" fmla="*/ 2147483647 w 1373"/>
              <a:gd name="T9" fmla="*/ 2147483647 h 1324"/>
              <a:gd name="T10" fmla="*/ 2147483647 w 1373"/>
              <a:gd name="T11" fmla="*/ 2147483647 h 1324"/>
              <a:gd name="T12" fmla="*/ 2147483647 w 1373"/>
              <a:gd name="T13" fmla="*/ 2147483647 h 1324"/>
              <a:gd name="T14" fmla="*/ 2147483647 w 1373"/>
              <a:gd name="T15" fmla="*/ 2147483647 h 1324"/>
              <a:gd name="T16" fmla="*/ 2147483647 w 1373"/>
              <a:gd name="T17" fmla="*/ 2147483647 h 1324"/>
              <a:gd name="T18" fmla="*/ 2147483647 w 1373"/>
              <a:gd name="T19" fmla="*/ 2147483647 h 1324"/>
              <a:gd name="T20" fmla="*/ 2147483647 w 1373"/>
              <a:gd name="T21" fmla="*/ 2147483647 h 1324"/>
              <a:gd name="T22" fmla="*/ 2147483647 w 1373"/>
              <a:gd name="T23" fmla="*/ 2147483647 h 1324"/>
              <a:gd name="T24" fmla="*/ 2147483647 w 1373"/>
              <a:gd name="T25" fmla="*/ 2147483647 h 1324"/>
              <a:gd name="T26" fmla="*/ 2147483647 w 1373"/>
              <a:gd name="T27" fmla="*/ 2147483647 h 1324"/>
              <a:gd name="T28" fmla="*/ 2147483647 w 1373"/>
              <a:gd name="T29" fmla="*/ 2147483647 h 1324"/>
              <a:gd name="T30" fmla="*/ 2147483647 w 1373"/>
              <a:gd name="T31" fmla="*/ 2147483647 h 1324"/>
              <a:gd name="T32" fmla="*/ 2147483647 w 1373"/>
              <a:gd name="T33" fmla="*/ 2147483647 h 1324"/>
              <a:gd name="T34" fmla="*/ 2147483647 w 1373"/>
              <a:gd name="T35" fmla="*/ 2147483647 h 1324"/>
              <a:gd name="T36" fmla="*/ 2147483647 w 1373"/>
              <a:gd name="T37" fmla="*/ 2147483647 h 1324"/>
              <a:gd name="T38" fmla="*/ 2147483647 w 1373"/>
              <a:gd name="T39" fmla="*/ 2147483647 h 1324"/>
              <a:gd name="T40" fmla="*/ 2147483647 w 1373"/>
              <a:gd name="T41" fmla="*/ 2147483647 h 1324"/>
              <a:gd name="T42" fmla="*/ 2147483647 w 1373"/>
              <a:gd name="T43" fmla="*/ 2147483647 h 1324"/>
              <a:gd name="T44" fmla="*/ 2147483647 w 1373"/>
              <a:gd name="T45" fmla="*/ 2147483647 h 1324"/>
              <a:gd name="T46" fmla="*/ 2147483647 w 1373"/>
              <a:gd name="T47" fmla="*/ 2147483647 h 1324"/>
              <a:gd name="T48" fmla="*/ 2147483647 w 1373"/>
              <a:gd name="T49" fmla="*/ 2147483647 h 1324"/>
              <a:gd name="T50" fmla="*/ 2147483647 w 1373"/>
              <a:gd name="T51" fmla="*/ 2147483647 h 1324"/>
              <a:gd name="T52" fmla="*/ 2147483647 w 1373"/>
              <a:gd name="T53" fmla="*/ 2147483647 h 1324"/>
              <a:gd name="T54" fmla="*/ 2147483647 w 1373"/>
              <a:gd name="T55" fmla="*/ 2147483647 h 1324"/>
              <a:gd name="T56" fmla="*/ 2147483647 w 1373"/>
              <a:gd name="T57" fmla="*/ 2147483647 h 1324"/>
              <a:gd name="T58" fmla="*/ 2147483647 w 1373"/>
              <a:gd name="T59" fmla="*/ 2147483647 h 1324"/>
              <a:gd name="T60" fmla="*/ 2147483647 w 1373"/>
              <a:gd name="T61" fmla="*/ 2147483647 h 1324"/>
              <a:gd name="T62" fmla="*/ 2147483647 w 1373"/>
              <a:gd name="T63" fmla="*/ 2147483647 h 1324"/>
              <a:gd name="T64" fmla="*/ 2147483647 w 1373"/>
              <a:gd name="T65" fmla="*/ 2147483647 h 1324"/>
              <a:gd name="T66" fmla="*/ 2147483647 w 1373"/>
              <a:gd name="T67" fmla="*/ 2147483647 h 1324"/>
              <a:gd name="T68" fmla="*/ 2147483647 w 1373"/>
              <a:gd name="T69" fmla="*/ 2147483647 h 1324"/>
              <a:gd name="T70" fmla="*/ 2147483647 w 1373"/>
              <a:gd name="T71" fmla="*/ 2147483647 h 1324"/>
              <a:gd name="T72" fmla="*/ 2147483647 w 1373"/>
              <a:gd name="T73" fmla="*/ 2147483647 h 1324"/>
              <a:gd name="T74" fmla="*/ 2147483647 w 1373"/>
              <a:gd name="T75" fmla="*/ 2147483647 h 1324"/>
              <a:gd name="T76" fmla="*/ 2147483647 w 1373"/>
              <a:gd name="T77" fmla="*/ 2147483647 h 1324"/>
              <a:gd name="T78" fmla="*/ 2147483647 w 1373"/>
              <a:gd name="T79" fmla="*/ 2147483647 h 1324"/>
              <a:gd name="T80" fmla="*/ 2147483647 w 1373"/>
              <a:gd name="T81" fmla="*/ 2147483647 h 1324"/>
              <a:gd name="T82" fmla="*/ 2147483647 w 1373"/>
              <a:gd name="T83" fmla="*/ 2147483647 h 1324"/>
              <a:gd name="T84" fmla="*/ 2147483647 w 1373"/>
              <a:gd name="T85" fmla="*/ 2147483647 h 1324"/>
              <a:gd name="T86" fmla="*/ 2147483647 w 1373"/>
              <a:gd name="T87" fmla="*/ 2147483647 h 1324"/>
              <a:gd name="T88" fmla="*/ 2147483647 w 1373"/>
              <a:gd name="T89" fmla="*/ 2147483647 h 1324"/>
              <a:gd name="T90" fmla="*/ 2147483647 w 1373"/>
              <a:gd name="T91" fmla="*/ 2147483647 h 1324"/>
              <a:gd name="T92" fmla="*/ 2147483647 w 1373"/>
              <a:gd name="T93" fmla="*/ 2147483647 h 1324"/>
              <a:gd name="T94" fmla="*/ 2147483647 w 1373"/>
              <a:gd name="T95" fmla="*/ 2147483647 h 1324"/>
              <a:gd name="T96" fmla="*/ 2147483647 w 1373"/>
              <a:gd name="T97" fmla="*/ 2147483647 h 1324"/>
              <a:gd name="T98" fmla="*/ 2147483647 w 1373"/>
              <a:gd name="T99" fmla="*/ 2147483647 h 1324"/>
              <a:gd name="T100" fmla="*/ 0 w 1373"/>
              <a:gd name="T101" fmla="*/ 2147483647 h 1324"/>
              <a:gd name="T102" fmla="*/ 0 w 1373"/>
              <a:gd name="T103" fmla="*/ 2147483647 h 132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373"/>
              <a:gd name="T157" fmla="*/ 0 h 1324"/>
              <a:gd name="T158" fmla="*/ 1373 w 1373"/>
              <a:gd name="T159" fmla="*/ 1324 h 132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373" h="1324">
                <a:moveTo>
                  <a:pt x="0" y="518"/>
                </a:moveTo>
                <a:lnTo>
                  <a:pt x="374" y="553"/>
                </a:lnTo>
                <a:lnTo>
                  <a:pt x="425" y="0"/>
                </a:lnTo>
                <a:lnTo>
                  <a:pt x="722" y="17"/>
                </a:lnTo>
                <a:lnTo>
                  <a:pt x="712" y="255"/>
                </a:lnTo>
                <a:lnTo>
                  <a:pt x="741" y="280"/>
                </a:lnTo>
                <a:lnTo>
                  <a:pt x="768" y="280"/>
                </a:lnTo>
                <a:lnTo>
                  <a:pt x="791" y="303"/>
                </a:lnTo>
                <a:lnTo>
                  <a:pt x="835" y="313"/>
                </a:lnTo>
                <a:lnTo>
                  <a:pt x="924" y="353"/>
                </a:lnTo>
                <a:lnTo>
                  <a:pt x="941" y="336"/>
                </a:lnTo>
                <a:lnTo>
                  <a:pt x="999" y="369"/>
                </a:lnTo>
                <a:lnTo>
                  <a:pt x="1076" y="369"/>
                </a:lnTo>
                <a:lnTo>
                  <a:pt x="1128" y="353"/>
                </a:lnTo>
                <a:lnTo>
                  <a:pt x="1200" y="339"/>
                </a:lnTo>
                <a:lnTo>
                  <a:pt x="1268" y="376"/>
                </a:lnTo>
                <a:lnTo>
                  <a:pt x="1279" y="388"/>
                </a:lnTo>
                <a:lnTo>
                  <a:pt x="1313" y="388"/>
                </a:lnTo>
                <a:lnTo>
                  <a:pt x="1321" y="584"/>
                </a:lnTo>
                <a:lnTo>
                  <a:pt x="1373" y="680"/>
                </a:lnTo>
                <a:lnTo>
                  <a:pt x="1354" y="756"/>
                </a:lnTo>
                <a:lnTo>
                  <a:pt x="1357" y="819"/>
                </a:lnTo>
                <a:lnTo>
                  <a:pt x="1333" y="850"/>
                </a:lnTo>
                <a:lnTo>
                  <a:pt x="1344" y="861"/>
                </a:lnTo>
                <a:lnTo>
                  <a:pt x="1287" y="878"/>
                </a:lnTo>
                <a:lnTo>
                  <a:pt x="1243" y="883"/>
                </a:lnTo>
                <a:lnTo>
                  <a:pt x="1251" y="848"/>
                </a:lnTo>
                <a:lnTo>
                  <a:pt x="1226" y="868"/>
                </a:lnTo>
                <a:lnTo>
                  <a:pt x="1227" y="908"/>
                </a:lnTo>
                <a:lnTo>
                  <a:pt x="1198" y="948"/>
                </a:lnTo>
                <a:lnTo>
                  <a:pt x="1036" y="1032"/>
                </a:lnTo>
                <a:lnTo>
                  <a:pt x="983" y="1086"/>
                </a:lnTo>
                <a:lnTo>
                  <a:pt x="937" y="1202"/>
                </a:lnTo>
                <a:lnTo>
                  <a:pt x="977" y="1324"/>
                </a:lnTo>
                <a:lnTo>
                  <a:pt x="937" y="1324"/>
                </a:lnTo>
                <a:lnTo>
                  <a:pt x="763" y="1261"/>
                </a:lnTo>
                <a:lnTo>
                  <a:pt x="744" y="1209"/>
                </a:lnTo>
                <a:lnTo>
                  <a:pt x="726" y="1184"/>
                </a:lnTo>
                <a:lnTo>
                  <a:pt x="719" y="1116"/>
                </a:lnTo>
                <a:lnTo>
                  <a:pt x="686" y="1090"/>
                </a:lnTo>
                <a:lnTo>
                  <a:pt x="591" y="906"/>
                </a:lnTo>
                <a:lnTo>
                  <a:pt x="546" y="871"/>
                </a:lnTo>
                <a:lnTo>
                  <a:pt x="533" y="841"/>
                </a:lnTo>
                <a:lnTo>
                  <a:pt x="394" y="834"/>
                </a:lnTo>
                <a:lnTo>
                  <a:pt x="321" y="922"/>
                </a:lnTo>
                <a:lnTo>
                  <a:pt x="195" y="831"/>
                </a:lnTo>
                <a:lnTo>
                  <a:pt x="159" y="705"/>
                </a:lnTo>
                <a:lnTo>
                  <a:pt x="39" y="586"/>
                </a:lnTo>
                <a:lnTo>
                  <a:pt x="24" y="549"/>
                </a:lnTo>
                <a:lnTo>
                  <a:pt x="9" y="544"/>
                </a:lnTo>
                <a:lnTo>
                  <a:pt x="0" y="5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Freeform 20"/>
          <p:cNvSpPr>
            <a:spLocks/>
          </p:cNvSpPr>
          <p:nvPr/>
        </p:nvSpPr>
        <p:spPr bwMode="auto">
          <a:xfrm>
            <a:off x="3702050" y="1385888"/>
            <a:ext cx="1023938" cy="644525"/>
          </a:xfrm>
          <a:custGeom>
            <a:avLst/>
            <a:gdLst>
              <a:gd name="T0" fmla="*/ 2147483647 w 645"/>
              <a:gd name="T1" fmla="*/ 0 h 406"/>
              <a:gd name="T2" fmla="*/ 2147483647 w 645"/>
              <a:gd name="T3" fmla="*/ 2147483647 h 406"/>
              <a:gd name="T4" fmla="*/ 2147483647 w 645"/>
              <a:gd name="T5" fmla="*/ 2147483647 h 406"/>
              <a:gd name="T6" fmla="*/ 2147483647 w 645"/>
              <a:gd name="T7" fmla="*/ 2147483647 h 406"/>
              <a:gd name="T8" fmla="*/ 2147483647 w 645"/>
              <a:gd name="T9" fmla="*/ 2147483647 h 406"/>
              <a:gd name="T10" fmla="*/ 2147483647 w 645"/>
              <a:gd name="T11" fmla="*/ 2147483647 h 406"/>
              <a:gd name="T12" fmla="*/ 2147483647 w 645"/>
              <a:gd name="T13" fmla="*/ 2147483647 h 406"/>
              <a:gd name="T14" fmla="*/ 0 w 645"/>
              <a:gd name="T15" fmla="*/ 2147483647 h 406"/>
              <a:gd name="T16" fmla="*/ 2147483647 w 645"/>
              <a:gd name="T17" fmla="*/ 0 h 406"/>
              <a:gd name="T18" fmla="*/ 2147483647 w 645"/>
              <a:gd name="T19" fmla="*/ 0 h 4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45"/>
              <a:gd name="T31" fmla="*/ 0 h 406"/>
              <a:gd name="T32" fmla="*/ 645 w 645"/>
              <a:gd name="T33" fmla="*/ 406 h 4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45" h="406">
                <a:moveTo>
                  <a:pt x="34" y="0"/>
                </a:moveTo>
                <a:lnTo>
                  <a:pt x="595" y="29"/>
                </a:lnTo>
                <a:lnTo>
                  <a:pt x="599" y="131"/>
                </a:lnTo>
                <a:lnTo>
                  <a:pt x="624" y="213"/>
                </a:lnTo>
                <a:lnTo>
                  <a:pt x="628" y="320"/>
                </a:lnTo>
                <a:lnTo>
                  <a:pt x="645" y="406"/>
                </a:lnTo>
                <a:lnTo>
                  <a:pt x="305" y="395"/>
                </a:lnTo>
                <a:lnTo>
                  <a:pt x="0" y="372"/>
                </a:lnTo>
                <a:lnTo>
                  <a:pt x="3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Freeform 21"/>
          <p:cNvSpPr>
            <a:spLocks/>
          </p:cNvSpPr>
          <p:nvPr/>
        </p:nvSpPr>
        <p:spPr bwMode="auto">
          <a:xfrm>
            <a:off x="3646488" y="1976438"/>
            <a:ext cx="1095375" cy="733425"/>
          </a:xfrm>
          <a:custGeom>
            <a:avLst/>
            <a:gdLst>
              <a:gd name="T0" fmla="*/ 2147483647 w 690"/>
              <a:gd name="T1" fmla="*/ 0 h 462"/>
              <a:gd name="T2" fmla="*/ 2147483647 w 690"/>
              <a:gd name="T3" fmla="*/ 2147483647 h 462"/>
              <a:gd name="T4" fmla="*/ 2147483647 w 690"/>
              <a:gd name="T5" fmla="*/ 2147483647 h 462"/>
              <a:gd name="T6" fmla="*/ 2147483647 w 690"/>
              <a:gd name="T7" fmla="*/ 2147483647 h 462"/>
              <a:gd name="T8" fmla="*/ 2147483647 w 690"/>
              <a:gd name="T9" fmla="*/ 2147483647 h 462"/>
              <a:gd name="T10" fmla="*/ 2147483647 w 690"/>
              <a:gd name="T11" fmla="*/ 2147483647 h 462"/>
              <a:gd name="T12" fmla="*/ 2147483647 w 690"/>
              <a:gd name="T13" fmla="*/ 2147483647 h 462"/>
              <a:gd name="T14" fmla="*/ 2147483647 w 690"/>
              <a:gd name="T15" fmla="*/ 2147483647 h 462"/>
              <a:gd name="T16" fmla="*/ 2147483647 w 690"/>
              <a:gd name="T17" fmla="*/ 2147483647 h 462"/>
              <a:gd name="T18" fmla="*/ 2147483647 w 690"/>
              <a:gd name="T19" fmla="*/ 2147483647 h 462"/>
              <a:gd name="T20" fmla="*/ 2147483647 w 690"/>
              <a:gd name="T21" fmla="*/ 2147483647 h 462"/>
              <a:gd name="T22" fmla="*/ 2147483647 w 690"/>
              <a:gd name="T23" fmla="*/ 2147483647 h 462"/>
              <a:gd name="T24" fmla="*/ 2147483647 w 690"/>
              <a:gd name="T25" fmla="*/ 2147483647 h 462"/>
              <a:gd name="T26" fmla="*/ 2147483647 w 690"/>
              <a:gd name="T27" fmla="*/ 2147483647 h 462"/>
              <a:gd name="T28" fmla="*/ 2147483647 w 690"/>
              <a:gd name="T29" fmla="*/ 2147483647 h 462"/>
              <a:gd name="T30" fmla="*/ 2147483647 w 690"/>
              <a:gd name="T31" fmla="*/ 2147483647 h 462"/>
              <a:gd name="T32" fmla="*/ 0 w 690"/>
              <a:gd name="T33" fmla="*/ 2147483647 h 462"/>
              <a:gd name="T34" fmla="*/ 2147483647 w 690"/>
              <a:gd name="T35" fmla="*/ 0 h 462"/>
              <a:gd name="T36" fmla="*/ 2147483647 w 690"/>
              <a:gd name="T37" fmla="*/ 0 h 46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90"/>
              <a:gd name="T58" fmla="*/ 0 h 462"/>
              <a:gd name="T59" fmla="*/ 690 w 690"/>
              <a:gd name="T60" fmla="*/ 462 h 46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90" h="462">
                <a:moveTo>
                  <a:pt x="35" y="0"/>
                </a:moveTo>
                <a:lnTo>
                  <a:pt x="340" y="23"/>
                </a:lnTo>
                <a:lnTo>
                  <a:pt x="680" y="34"/>
                </a:lnTo>
                <a:lnTo>
                  <a:pt x="656" y="77"/>
                </a:lnTo>
                <a:lnTo>
                  <a:pt x="690" y="109"/>
                </a:lnTo>
                <a:lnTo>
                  <a:pt x="688" y="336"/>
                </a:lnTo>
                <a:lnTo>
                  <a:pt x="675" y="335"/>
                </a:lnTo>
                <a:lnTo>
                  <a:pt x="675" y="364"/>
                </a:lnTo>
                <a:lnTo>
                  <a:pt x="687" y="385"/>
                </a:lnTo>
                <a:lnTo>
                  <a:pt x="680" y="408"/>
                </a:lnTo>
                <a:lnTo>
                  <a:pt x="687" y="462"/>
                </a:lnTo>
                <a:lnTo>
                  <a:pt x="671" y="455"/>
                </a:lnTo>
                <a:lnTo>
                  <a:pt x="653" y="436"/>
                </a:lnTo>
                <a:lnTo>
                  <a:pt x="593" y="415"/>
                </a:lnTo>
                <a:lnTo>
                  <a:pt x="533" y="418"/>
                </a:lnTo>
                <a:lnTo>
                  <a:pt x="499" y="392"/>
                </a:lnTo>
                <a:lnTo>
                  <a:pt x="0" y="363"/>
                </a:lnTo>
                <a:lnTo>
                  <a:pt x="3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Freeform 22"/>
          <p:cNvSpPr>
            <a:spLocks/>
          </p:cNvSpPr>
          <p:nvPr/>
        </p:nvSpPr>
        <p:spPr bwMode="auto">
          <a:xfrm>
            <a:off x="3611563" y="2552700"/>
            <a:ext cx="1284287" cy="641350"/>
          </a:xfrm>
          <a:custGeom>
            <a:avLst/>
            <a:gdLst>
              <a:gd name="T0" fmla="*/ 2147483647 w 809"/>
              <a:gd name="T1" fmla="*/ 0 h 404"/>
              <a:gd name="T2" fmla="*/ 2147483647 w 809"/>
              <a:gd name="T3" fmla="*/ 2147483647 h 404"/>
              <a:gd name="T4" fmla="*/ 2147483647 w 809"/>
              <a:gd name="T5" fmla="*/ 2147483647 h 404"/>
              <a:gd name="T6" fmla="*/ 2147483647 w 809"/>
              <a:gd name="T7" fmla="*/ 2147483647 h 404"/>
              <a:gd name="T8" fmla="*/ 2147483647 w 809"/>
              <a:gd name="T9" fmla="*/ 2147483647 h 404"/>
              <a:gd name="T10" fmla="*/ 2147483647 w 809"/>
              <a:gd name="T11" fmla="*/ 2147483647 h 404"/>
              <a:gd name="T12" fmla="*/ 2147483647 w 809"/>
              <a:gd name="T13" fmla="*/ 2147483647 h 404"/>
              <a:gd name="T14" fmla="*/ 2147483647 w 809"/>
              <a:gd name="T15" fmla="*/ 2147483647 h 404"/>
              <a:gd name="T16" fmla="*/ 2147483647 w 809"/>
              <a:gd name="T17" fmla="*/ 2147483647 h 404"/>
              <a:gd name="T18" fmla="*/ 2147483647 w 809"/>
              <a:gd name="T19" fmla="*/ 2147483647 h 404"/>
              <a:gd name="T20" fmla="*/ 2147483647 w 809"/>
              <a:gd name="T21" fmla="*/ 2147483647 h 404"/>
              <a:gd name="T22" fmla="*/ 2147483647 w 809"/>
              <a:gd name="T23" fmla="*/ 2147483647 h 404"/>
              <a:gd name="T24" fmla="*/ 2147483647 w 809"/>
              <a:gd name="T25" fmla="*/ 2147483647 h 404"/>
              <a:gd name="T26" fmla="*/ 2147483647 w 809"/>
              <a:gd name="T27" fmla="*/ 2147483647 h 404"/>
              <a:gd name="T28" fmla="*/ 2147483647 w 809"/>
              <a:gd name="T29" fmla="*/ 2147483647 h 404"/>
              <a:gd name="T30" fmla="*/ 2147483647 w 809"/>
              <a:gd name="T31" fmla="*/ 2147483647 h 404"/>
              <a:gd name="T32" fmla="*/ 2147483647 w 809"/>
              <a:gd name="T33" fmla="*/ 2147483647 h 404"/>
              <a:gd name="T34" fmla="*/ 0 w 809"/>
              <a:gd name="T35" fmla="*/ 2147483647 h 404"/>
              <a:gd name="T36" fmla="*/ 2147483647 w 809"/>
              <a:gd name="T37" fmla="*/ 0 h 404"/>
              <a:gd name="T38" fmla="*/ 2147483647 w 809"/>
              <a:gd name="T39" fmla="*/ 0 h 40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09"/>
              <a:gd name="T61" fmla="*/ 0 h 404"/>
              <a:gd name="T62" fmla="*/ 809 w 809"/>
              <a:gd name="T63" fmla="*/ 404 h 40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09" h="404">
                <a:moveTo>
                  <a:pt x="22" y="0"/>
                </a:moveTo>
                <a:lnTo>
                  <a:pt x="521" y="29"/>
                </a:lnTo>
                <a:lnTo>
                  <a:pt x="555" y="55"/>
                </a:lnTo>
                <a:lnTo>
                  <a:pt x="615" y="52"/>
                </a:lnTo>
                <a:lnTo>
                  <a:pt x="675" y="73"/>
                </a:lnTo>
                <a:lnTo>
                  <a:pt x="693" y="92"/>
                </a:lnTo>
                <a:lnTo>
                  <a:pt x="709" y="99"/>
                </a:lnTo>
                <a:lnTo>
                  <a:pt x="736" y="176"/>
                </a:lnTo>
                <a:lnTo>
                  <a:pt x="736" y="199"/>
                </a:lnTo>
                <a:lnTo>
                  <a:pt x="755" y="236"/>
                </a:lnTo>
                <a:lnTo>
                  <a:pt x="763" y="293"/>
                </a:lnTo>
                <a:lnTo>
                  <a:pt x="758" y="311"/>
                </a:lnTo>
                <a:lnTo>
                  <a:pt x="770" y="330"/>
                </a:lnTo>
                <a:lnTo>
                  <a:pt x="809" y="404"/>
                </a:lnTo>
                <a:lnTo>
                  <a:pt x="449" y="400"/>
                </a:lnTo>
                <a:lnTo>
                  <a:pt x="176" y="383"/>
                </a:lnTo>
                <a:lnTo>
                  <a:pt x="185" y="262"/>
                </a:lnTo>
                <a:lnTo>
                  <a:pt x="0" y="244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Freeform 23"/>
          <p:cNvSpPr>
            <a:spLocks/>
          </p:cNvSpPr>
          <p:nvPr/>
        </p:nvSpPr>
        <p:spPr bwMode="auto">
          <a:xfrm>
            <a:off x="3852863" y="3160713"/>
            <a:ext cx="1157287" cy="623887"/>
          </a:xfrm>
          <a:custGeom>
            <a:avLst/>
            <a:gdLst>
              <a:gd name="T0" fmla="*/ 2147483647 w 729"/>
              <a:gd name="T1" fmla="*/ 0 h 393"/>
              <a:gd name="T2" fmla="*/ 2147483647 w 729"/>
              <a:gd name="T3" fmla="*/ 2147483647 h 393"/>
              <a:gd name="T4" fmla="*/ 2147483647 w 729"/>
              <a:gd name="T5" fmla="*/ 2147483647 h 393"/>
              <a:gd name="T6" fmla="*/ 2147483647 w 729"/>
              <a:gd name="T7" fmla="*/ 2147483647 h 393"/>
              <a:gd name="T8" fmla="*/ 2147483647 w 729"/>
              <a:gd name="T9" fmla="*/ 2147483647 h 393"/>
              <a:gd name="T10" fmla="*/ 2147483647 w 729"/>
              <a:gd name="T11" fmla="*/ 2147483647 h 393"/>
              <a:gd name="T12" fmla="*/ 2147483647 w 729"/>
              <a:gd name="T13" fmla="*/ 2147483647 h 393"/>
              <a:gd name="T14" fmla="*/ 2147483647 w 729"/>
              <a:gd name="T15" fmla="*/ 2147483647 h 393"/>
              <a:gd name="T16" fmla="*/ 2147483647 w 729"/>
              <a:gd name="T17" fmla="*/ 2147483647 h 393"/>
              <a:gd name="T18" fmla="*/ 2147483647 w 729"/>
              <a:gd name="T19" fmla="*/ 2147483647 h 393"/>
              <a:gd name="T20" fmla="*/ 2147483647 w 729"/>
              <a:gd name="T21" fmla="*/ 2147483647 h 393"/>
              <a:gd name="T22" fmla="*/ 2147483647 w 729"/>
              <a:gd name="T23" fmla="*/ 2147483647 h 393"/>
              <a:gd name="T24" fmla="*/ 0 w 729"/>
              <a:gd name="T25" fmla="*/ 2147483647 h 393"/>
              <a:gd name="T26" fmla="*/ 2147483647 w 729"/>
              <a:gd name="T27" fmla="*/ 0 h 393"/>
              <a:gd name="T28" fmla="*/ 2147483647 w 729"/>
              <a:gd name="T29" fmla="*/ 0 h 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29"/>
              <a:gd name="T46" fmla="*/ 0 h 393"/>
              <a:gd name="T47" fmla="*/ 729 w 729"/>
              <a:gd name="T48" fmla="*/ 393 h 39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29" h="393">
                <a:moveTo>
                  <a:pt x="24" y="0"/>
                </a:moveTo>
                <a:lnTo>
                  <a:pt x="297" y="17"/>
                </a:lnTo>
                <a:lnTo>
                  <a:pt x="657" y="21"/>
                </a:lnTo>
                <a:lnTo>
                  <a:pt x="676" y="38"/>
                </a:lnTo>
                <a:lnTo>
                  <a:pt x="688" y="35"/>
                </a:lnTo>
                <a:lnTo>
                  <a:pt x="702" y="54"/>
                </a:lnTo>
                <a:lnTo>
                  <a:pt x="690" y="54"/>
                </a:lnTo>
                <a:lnTo>
                  <a:pt x="678" y="78"/>
                </a:lnTo>
                <a:lnTo>
                  <a:pt x="707" y="120"/>
                </a:lnTo>
                <a:lnTo>
                  <a:pt x="729" y="127"/>
                </a:lnTo>
                <a:lnTo>
                  <a:pt x="726" y="392"/>
                </a:lnTo>
                <a:lnTo>
                  <a:pt x="417" y="393"/>
                </a:lnTo>
                <a:lnTo>
                  <a:pt x="0" y="374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Freeform 24"/>
          <p:cNvSpPr>
            <a:spLocks/>
          </p:cNvSpPr>
          <p:nvPr/>
        </p:nvSpPr>
        <p:spPr bwMode="auto">
          <a:xfrm>
            <a:off x="3695700" y="3743325"/>
            <a:ext cx="1344613" cy="700088"/>
          </a:xfrm>
          <a:custGeom>
            <a:avLst/>
            <a:gdLst>
              <a:gd name="T0" fmla="*/ 2147483647 w 847"/>
              <a:gd name="T1" fmla="*/ 0 h 441"/>
              <a:gd name="T2" fmla="*/ 2147483647 w 847"/>
              <a:gd name="T3" fmla="*/ 2147483647 h 441"/>
              <a:gd name="T4" fmla="*/ 2147483647 w 847"/>
              <a:gd name="T5" fmla="*/ 2147483647 h 441"/>
              <a:gd name="T6" fmla="*/ 2147483647 w 847"/>
              <a:gd name="T7" fmla="*/ 2147483647 h 441"/>
              <a:gd name="T8" fmla="*/ 2147483647 w 847"/>
              <a:gd name="T9" fmla="*/ 2147483647 h 441"/>
              <a:gd name="T10" fmla="*/ 2147483647 w 847"/>
              <a:gd name="T11" fmla="*/ 2147483647 h 441"/>
              <a:gd name="T12" fmla="*/ 2147483647 w 847"/>
              <a:gd name="T13" fmla="*/ 2147483647 h 441"/>
              <a:gd name="T14" fmla="*/ 2147483647 w 847"/>
              <a:gd name="T15" fmla="*/ 2147483647 h 441"/>
              <a:gd name="T16" fmla="*/ 2147483647 w 847"/>
              <a:gd name="T17" fmla="*/ 2147483647 h 441"/>
              <a:gd name="T18" fmla="*/ 2147483647 w 847"/>
              <a:gd name="T19" fmla="*/ 2147483647 h 441"/>
              <a:gd name="T20" fmla="*/ 2147483647 w 847"/>
              <a:gd name="T21" fmla="*/ 2147483647 h 441"/>
              <a:gd name="T22" fmla="*/ 2147483647 w 847"/>
              <a:gd name="T23" fmla="*/ 2147483647 h 441"/>
              <a:gd name="T24" fmla="*/ 2147483647 w 847"/>
              <a:gd name="T25" fmla="*/ 2147483647 h 441"/>
              <a:gd name="T26" fmla="*/ 2147483647 w 847"/>
              <a:gd name="T27" fmla="*/ 2147483647 h 441"/>
              <a:gd name="T28" fmla="*/ 2147483647 w 847"/>
              <a:gd name="T29" fmla="*/ 2147483647 h 441"/>
              <a:gd name="T30" fmla="*/ 2147483647 w 847"/>
              <a:gd name="T31" fmla="*/ 2147483647 h 441"/>
              <a:gd name="T32" fmla="*/ 2147483647 w 847"/>
              <a:gd name="T33" fmla="*/ 2147483647 h 441"/>
              <a:gd name="T34" fmla="*/ 2147483647 w 847"/>
              <a:gd name="T35" fmla="*/ 2147483647 h 441"/>
              <a:gd name="T36" fmla="*/ 2147483647 w 847"/>
              <a:gd name="T37" fmla="*/ 2147483647 h 441"/>
              <a:gd name="T38" fmla="*/ 0 w 847"/>
              <a:gd name="T39" fmla="*/ 2147483647 h 441"/>
              <a:gd name="T40" fmla="*/ 2147483647 w 847"/>
              <a:gd name="T41" fmla="*/ 0 h 441"/>
              <a:gd name="T42" fmla="*/ 2147483647 w 847"/>
              <a:gd name="T43" fmla="*/ 0 h 44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847"/>
              <a:gd name="T67" fmla="*/ 0 h 441"/>
              <a:gd name="T68" fmla="*/ 847 w 847"/>
              <a:gd name="T69" fmla="*/ 441 h 44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847" h="441">
                <a:moveTo>
                  <a:pt x="5" y="0"/>
                </a:moveTo>
                <a:lnTo>
                  <a:pt x="99" y="7"/>
                </a:lnTo>
                <a:lnTo>
                  <a:pt x="516" y="26"/>
                </a:lnTo>
                <a:lnTo>
                  <a:pt x="825" y="25"/>
                </a:lnTo>
                <a:lnTo>
                  <a:pt x="828" y="89"/>
                </a:lnTo>
                <a:lnTo>
                  <a:pt x="847" y="226"/>
                </a:lnTo>
                <a:lnTo>
                  <a:pt x="843" y="441"/>
                </a:lnTo>
                <a:lnTo>
                  <a:pt x="775" y="404"/>
                </a:lnTo>
                <a:lnTo>
                  <a:pt x="703" y="418"/>
                </a:lnTo>
                <a:lnTo>
                  <a:pt x="651" y="434"/>
                </a:lnTo>
                <a:lnTo>
                  <a:pt x="574" y="434"/>
                </a:lnTo>
                <a:lnTo>
                  <a:pt x="516" y="401"/>
                </a:lnTo>
                <a:lnTo>
                  <a:pt x="499" y="418"/>
                </a:lnTo>
                <a:lnTo>
                  <a:pt x="410" y="378"/>
                </a:lnTo>
                <a:lnTo>
                  <a:pt x="366" y="368"/>
                </a:lnTo>
                <a:lnTo>
                  <a:pt x="343" y="345"/>
                </a:lnTo>
                <a:lnTo>
                  <a:pt x="316" y="345"/>
                </a:lnTo>
                <a:lnTo>
                  <a:pt x="287" y="320"/>
                </a:lnTo>
                <a:lnTo>
                  <a:pt x="297" y="82"/>
                </a:lnTo>
                <a:lnTo>
                  <a:pt x="0" y="65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Freeform 25"/>
          <p:cNvSpPr>
            <a:spLocks/>
          </p:cNvSpPr>
          <p:nvPr/>
        </p:nvSpPr>
        <p:spPr bwMode="auto">
          <a:xfrm>
            <a:off x="4646613" y="1379538"/>
            <a:ext cx="1016000" cy="1130300"/>
          </a:xfrm>
          <a:custGeom>
            <a:avLst/>
            <a:gdLst>
              <a:gd name="T0" fmla="*/ 2147483647 w 639"/>
              <a:gd name="T1" fmla="*/ 2147483647 h 712"/>
              <a:gd name="T2" fmla="*/ 2147483647 w 639"/>
              <a:gd name="T3" fmla="*/ 2147483647 h 712"/>
              <a:gd name="T4" fmla="*/ 2147483647 w 639"/>
              <a:gd name="T5" fmla="*/ 2147483647 h 712"/>
              <a:gd name="T6" fmla="*/ 2147483647 w 639"/>
              <a:gd name="T7" fmla="*/ 2147483647 h 712"/>
              <a:gd name="T8" fmla="*/ 2147483647 w 639"/>
              <a:gd name="T9" fmla="*/ 2147483647 h 712"/>
              <a:gd name="T10" fmla="*/ 2147483647 w 639"/>
              <a:gd name="T11" fmla="*/ 2147483647 h 712"/>
              <a:gd name="T12" fmla="*/ 2147483647 w 639"/>
              <a:gd name="T13" fmla="*/ 2147483647 h 712"/>
              <a:gd name="T14" fmla="*/ 2147483647 w 639"/>
              <a:gd name="T15" fmla="*/ 2147483647 h 712"/>
              <a:gd name="T16" fmla="*/ 2147483647 w 639"/>
              <a:gd name="T17" fmla="*/ 2147483647 h 712"/>
              <a:gd name="T18" fmla="*/ 2147483647 w 639"/>
              <a:gd name="T19" fmla="*/ 2147483647 h 712"/>
              <a:gd name="T20" fmla="*/ 2147483647 w 639"/>
              <a:gd name="T21" fmla="*/ 2147483647 h 712"/>
              <a:gd name="T22" fmla="*/ 2147483647 w 639"/>
              <a:gd name="T23" fmla="*/ 2147483647 h 712"/>
              <a:gd name="T24" fmla="*/ 2147483647 w 639"/>
              <a:gd name="T25" fmla="*/ 2147483647 h 712"/>
              <a:gd name="T26" fmla="*/ 2147483647 w 639"/>
              <a:gd name="T27" fmla="*/ 2147483647 h 712"/>
              <a:gd name="T28" fmla="*/ 2147483647 w 639"/>
              <a:gd name="T29" fmla="*/ 2147483647 h 712"/>
              <a:gd name="T30" fmla="*/ 2147483647 w 639"/>
              <a:gd name="T31" fmla="*/ 2147483647 h 712"/>
              <a:gd name="T32" fmla="*/ 2147483647 w 639"/>
              <a:gd name="T33" fmla="*/ 2147483647 h 712"/>
              <a:gd name="T34" fmla="*/ 2147483647 w 639"/>
              <a:gd name="T35" fmla="*/ 2147483647 h 712"/>
              <a:gd name="T36" fmla="*/ 2147483647 w 639"/>
              <a:gd name="T37" fmla="*/ 2147483647 h 712"/>
              <a:gd name="T38" fmla="*/ 2147483647 w 639"/>
              <a:gd name="T39" fmla="*/ 2147483647 h 712"/>
              <a:gd name="T40" fmla="*/ 2147483647 w 639"/>
              <a:gd name="T41" fmla="*/ 2147483647 h 712"/>
              <a:gd name="T42" fmla="*/ 2147483647 w 639"/>
              <a:gd name="T43" fmla="*/ 2147483647 h 712"/>
              <a:gd name="T44" fmla="*/ 2147483647 w 639"/>
              <a:gd name="T45" fmla="*/ 2147483647 h 712"/>
              <a:gd name="T46" fmla="*/ 2147483647 w 639"/>
              <a:gd name="T47" fmla="*/ 2147483647 h 712"/>
              <a:gd name="T48" fmla="*/ 2147483647 w 639"/>
              <a:gd name="T49" fmla="*/ 2147483647 h 712"/>
              <a:gd name="T50" fmla="*/ 2147483647 w 639"/>
              <a:gd name="T51" fmla="*/ 2147483647 h 712"/>
              <a:gd name="T52" fmla="*/ 2147483647 w 639"/>
              <a:gd name="T53" fmla="*/ 2147483647 h 712"/>
              <a:gd name="T54" fmla="*/ 2147483647 w 639"/>
              <a:gd name="T55" fmla="*/ 0 h 712"/>
              <a:gd name="T56" fmla="*/ 2147483647 w 639"/>
              <a:gd name="T57" fmla="*/ 0 h 712"/>
              <a:gd name="T58" fmla="*/ 2147483647 w 639"/>
              <a:gd name="T59" fmla="*/ 2147483647 h 712"/>
              <a:gd name="T60" fmla="*/ 0 w 639"/>
              <a:gd name="T61" fmla="*/ 2147483647 h 712"/>
              <a:gd name="T62" fmla="*/ 2147483647 w 639"/>
              <a:gd name="T63" fmla="*/ 2147483647 h 712"/>
              <a:gd name="T64" fmla="*/ 2147483647 w 639"/>
              <a:gd name="T65" fmla="*/ 2147483647 h 71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9"/>
              <a:gd name="T100" fmla="*/ 0 h 712"/>
              <a:gd name="T101" fmla="*/ 639 w 639"/>
              <a:gd name="T102" fmla="*/ 712 h 71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9" h="712">
                <a:moveTo>
                  <a:pt x="4" y="135"/>
                </a:moveTo>
                <a:lnTo>
                  <a:pt x="29" y="217"/>
                </a:lnTo>
                <a:lnTo>
                  <a:pt x="33" y="324"/>
                </a:lnTo>
                <a:lnTo>
                  <a:pt x="50" y="410"/>
                </a:lnTo>
                <a:lnTo>
                  <a:pt x="26" y="453"/>
                </a:lnTo>
                <a:lnTo>
                  <a:pt x="60" y="485"/>
                </a:lnTo>
                <a:lnTo>
                  <a:pt x="58" y="712"/>
                </a:lnTo>
                <a:lnTo>
                  <a:pt x="524" y="702"/>
                </a:lnTo>
                <a:lnTo>
                  <a:pt x="516" y="658"/>
                </a:lnTo>
                <a:lnTo>
                  <a:pt x="466" y="620"/>
                </a:lnTo>
                <a:lnTo>
                  <a:pt x="441" y="592"/>
                </a:lnTo>
                <a:lnTo>
                  <a:pt x="378" y="551"/>
                </a:lnTo>
                <a:lnTo>
                  <a:pt x="379" y="485"/>
                </a:lnTo>
                <a:lnTo>
                  <a:pt x="366" y="443"/>
                </a:lnTo>
                <a:lnTo>
                  <a:pt x="419" y="380"/>
                </a:lnTo>
                <a:lnTo>
                  <a:pt x="415" y="317"/>
                </a:lnTo>
                <a:lnTo>
                  <a:pt x="500" y="252"/>
                </a:lnTo>
                <a:lnTo>
                  <a:pt x="521" y="215"/>
                </a:lnTo>
                <a:lnTo>
                  <a:pt x="639" y="152"/>
                </a:lnTo>
                <a:lnTo>
                  <a:pt x="586" y="130"/>
                </a:lnTo>
                <a:lnTo>
                  <a:pt x="540" y="133"/>
                </a:lnTo>
                <a:lnTo>
                  <a:pt x="530" y="116"/>
                </a:lnTo>
                <a:lnTo>
                  <a:pt x="444" y="114"/>
                </a:lnTo>
                <a:lnTo>
                  <a:pt x="388" y="98"/>
                </a:lnTo>
                <a:lnTo>
                  <a:pt x="270" y="86"/>
                </a:lnTo>
                <a:lnTo>
                  <a:pt x="253" y="65"/>
                </a:lnTo>
                <a:lnTo>
                  <a:pt x="205" y="44"/>
                </a:lnTo>
                <a:lnTo>
                  <a:pt x="197" y="0"/>
                </a:lnTo>
                <a:lnTo>
                  <a:pt x="166" y="0"/>
                </a:lnTo>
                <a:lnTo>
                  <a:pt x="166" y="33"/>
                </a:lnTo>
                <a:lnTo>
                  <a:pt x="0" y="33"/>
                </a:lnTo>
                <a:lnTo>
                  <a:pt x="4" y="13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7" name="Freeform 26"/>
          <p:cNvSpPr>
            <a:spLocks/>
          </p:cNvSpPr>
          <p:nvPr/>
        </p:nvSpPr>
        <p:spPr bwMode="auto">
          <a:xfrm>
            <a:off x="4718050" y="2493963"/>
            <a:ext cx="928688" cy="615950"/>
          </a:xfrm>
          <a:custGeom>
            <a:avLst/>
            <a:gdLst>
              <a:gd name="T0" fmla="*/ 0 w 585"/>
              <a:gd name="T1" fmla="*/ 2147483647 h 388"/>
              <a:gd name="T2" fmla="*/ 2147483647 w 585"/>
              <a:gd name="T3" fmla="*/ 2147483647 h 388"/>
              <a:gd name="T4" fmla="*/ 2147483647 w 585"/>
              <a:gd name="T5" fmla="*/ 2147483647 h 388"/>
              <a:gd name="T6" fmla="*/ 2147483647 w 585"/>
              <a:gd name="T7" fmla="*/ 2147483647 h 388"/>
              <a:gd name="T8" fmla="*/ 2147483647 w 585"/>
              <a:gd name="T9" fmla="*/ 2147483647 h 388"/>
              <a:gd name="T10" fmla="*/ 2147483647 w 585"/>
              <a:gd name="T11" fmla="*/ 2147483647 h 388"/>
              <a:gd name="T12" fmla="*/ 2147483647 w 585"/>
              <a:gd name="T13" fmla="*/ 2147483647 h 388"/>
              <a:gd name="T14" fmla="*/ 2147483647 w 585"/>
              <a:gd name="T15" fmla="*/ 2147483647 h 388"/>
              <a:gd name="T16" fmla="*/ 2147483647 w 585"/>
              <a:gd name="T17" fmla="*/ 2147483647 h 388"/>
              <a:gd name="T18" fmla="*/ 2147483647 w 585"/>
              <a:gd name="T19" fmla="*/ 2147483647 h 388"/>
              <a:gd name="T20" fmla="*/ 2147483647 w 585"/>
              <a:gd name="T21" fmla="*/ 2147483647 h 388"/>
              <a:gd name="T22" fmla="*/ 2147483647 w 585"/>
              <a:gd name="T23" fmla="*/ 2147483647 h 388"/>
              <a:gd name="T24" fmla="*/ 2147483647 w 585"/>
              <a:gd name="T25" fmla="*/ 2147483647 h 388"/>
              <a:gd name="T26" fmla="*/ 2147483647 w 585"/>
              <a:gd name="T27" fmla="*/ 2147483647 h 388"/>
              <a:gd name="T28" fmla="*/ 2147483647 w 585"/>
              <a:gd name="T29" fmla="*/ 2147483647 h 388"/>
              <a:gd name="T30" fmla="*/ 2147483647 w 585"/>
              <a:gd name="T31" fmla="*/ 2147483647 h 388"/>
              <a:gd name="T32" fmla="*/ 2147483647 w 585"/>
              <a:gd name="T33" fmla="*/ 2147483647 h 388"/>
              <a:gd name="T34" fmla="*/ 2147483647 w 585"/>
              <a:gd name="T35" fmla="*/ 2147483647 h 388"/>
              <a:gd name="T36" fmla="*/ 2147483647 w 585"/>
              <a:gd name="T37" fmla="*/ 0 h 388"/>
              <a:gd name="T38" fmla="*/ 2147483647 w 585"/>
              <a:gd name="T39" fmla="*/ 2147483647 h 388"/>
              <a:gd name="T40" fmla="*/ 0 w 585"/>
              <a:gd name="T41" fmla="*/ 2147483647 h 388"/>
              <a:gd name="T42" fmla="*/ 0 w 585"/>
              <a:gd name="T43" fmla="*/ 2147483647 h 388"/>
              <a:gd name="T44" fmla="*/ 0 w 585"/>
              <a:gd name="T45" fmla="*/ 2147483647 h 3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85"/>
              <a:gd name="T70" fmla="*/ 0 h 388"/>
              <a:gd name="T71" fmla="*/ 585 w 585"/>
              <a:gd name="T72" fmla="*/ 388 h 3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85" h="388">
                <a:moveTo>
                  <a:pt x="0" y="38"/>
                </a:moveTo>
                <a:lnTo>
                  <a:pt x="12" y="59"/>
                </a:lnTo>
                <a:lnTo>
                  <a:pt x="5" y="82"/>
                </a:lnTo>
                <a:lnTo>
                  <a:pt x="12" y="136"/>
                </a:lnTo>
                <a:lnTo>
                  <a:pt x="39" y="213"/>
                </a:lnTo>
                <a:lnTo>
                  <a:pt x="39" y="236"/>
                </a:lnTo>
                <a:lnTo>
                  <a:pt x="58" y="273"/>
                </a:lnTo>
                <a:lnTo>
                  <a:pt x="66" y="330"/>
                </a:lnTo>
                <a:lnTo>
                  <a:pt x="61" y="348"/>
                </a:lnTo>
                <a:lnTo>
                  <a:pt x="73" y="367"/>
                </a:lnTo>
                <a:lnTo>
                  <a:pt x="452" y="358"/>
                </a:lnTo>
                <a:lnTo>
                  <a:pt x="479" y="388"/>
                </a:lnTo>
                <a:lnTo>
                  <a:pt x="519" y="301"/>
                </a:lnTo>
                <a:lnTo>
                  <a:pt x="507" y="267"/>
                </a:lnTo>
                <a:lnTo>
                  <a:pt x="572" y="215"/>
                </a:lnTo>
                <a:lnTo>
                  <a:pt x="585" y="176"/>
                </a:lnTo>
                <a:lnTo>
                  <a:pt x="537" y="120"/>
                </a:lnTo>
                <a:lnTo>
                  <a:pt x="488" y="63"/>
                </a:lnTo>
                <a:lnTo>
                  <a:pt x="479" y="0"/>
                </a:lnTo>
                <a:lnTo>
                  <a:pt x="13" y="10"/>
                </a:lnTo>
                <a:lnTo>
                  <a:pt x="0" y="9"/>
                </a:lnTo>
                <a:lnTo>
                  <a:pt x="0" y="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8" name="Freeform 27"/>
          <p:cNvSpPr>
            <a:spLocks/>
          </p:cNvSpPr>
          <p:nvPr/>
        </p:nvSpPr>
        <p:spPr bwMode="auto">
          <a:xfrm>
            <a:off x="4833938" y="3062288"/>
            <a:ext cx="1035050" cy="900112"/>
          </a:xfrm>
          <a:custGeom>
            <a:avLst/>
            <a:gdLst>
              <a:gd name="T0" fmla="*/ 2147483647 w 652"/>
              <a:gd name="T1" fmla="*/ 2147483647 h 567"/>
              <a:gd name="T2" fmla="*/ 2147483647 w 652"/>
              <a:gd name="T3" fmla="*/ 2147483647 h 567"/>
              <a:gd name="T4" fmla="*/ 2147483647 w 652"/>
              <a:gd name="T5" fmla="*/ 2147483647 h 567"/>
              <a:gd name="T6" fmla="*/ 2147483647 w 652"/>
              <a:gd name="T7" fmla="*/ 2147483647 h 567"/>
              <a:gd name="T8" fmla="*/ 2147483647 w 652"/>
              <a:gd name="T9" fmla="*/ 2147483647 h 567"/>
              <a:gd name="T10" fmla="*/ 2147483647 w 652"/>
              <a:gd name="T11" fmla="*/ 2147483647 h 567"/>
              <a:gd name="T12" fmla="*/ 2147483647 w 652"/>
              <a:gd name="T13" fmla="*/ 2147483647 h 567"/>
              <a:gd name="T14" fmla="*/ 2147483647 w 652"/>
              <a:gd name="T15" fmla="*/ 2147483647 h 567"/>
              <a:gd name="T16" fmla="*/ 2147483647 w 652"/>
              <a:gd name="T17" fmla="*/ 2147483647 h 567"/>
              <a:gd name="T18" fmla="*/ 2147483647 w 652"/>
              <a:gd name="T19" fmla="*/ 2147483647 h 567"/>
              <a:gd name="T20" fmla="*/ 2147483647 w 652"/>
              <a:gd name="T21" fmla="*/ 2147483647 h 567"/>
              <a:gd name="T22" fmla="*/ 2147483647 w 652"/>
              <a:gd name="T23" fmla="*/ 2147483647 h 567"/>
              <a:gd name="T24" fmla="*/ 2147483647 w 652"/>
              <a:gd name="T25" fmla="*/ 2147483647 h 567"/>
              <a:gd name="T26" fmla="*/ 2147483647 w 652"/>
              <a:gd name="T27" fmla="*/ 2147483647 h 567"/>
              <a:gd name="T28" fmla="*/ 2147483647 w 652"/>
              <a:gd name="T29" fmla="*/ 2147483647 h 567"/>
              <a:gd name="T30" fmla="*/ 2147483647 w 652"/>
              <a:gd name="T31" fmla="*/ 2147483647 h 567"/>
              <a:gd name="T32" fmla="*/ 2147483647 w 652"/>
              <a:gd name="T33" fmla="*/ 2147483647 h 567"/>
              <a:gd name="T34" fmla="*/ 2147483647 w 652"/>
              <a:gd name="T35" fmla="*/ 2147483647 h 567"/>
              <a:gd name="T36" fmla="*/ 2147483647 w 652"/>
              <a:gd name="T37" fmla="*/ 2147483647 h 567"/>
              <a:gd name="T38" fmla="*/ 2147483647 w 652"/>
              <a:gd name="T39" fmla="*/ 2147483647 h 567"/>
              <a:gd name="T40" fmla="*/ 2147483647 w 652"/>
              <a:gd name="T41" fmla="*/ 2147483647 h 567"/>
              <a:gd name="T42" fmla="*/ 2147483647 w 652"/>
              <a:gd name="T43" fmla="*/ 2147483647 h 567"/>
              <a:gd name="T44" fmla="*/ 2147483647 w 652"/>
              <a:gd name="T45" fmla="*/ 2147483647 h 567"/>
              <a:gd name="T46" fmla="*/ 2147483647 w 652"/>
              <a:gd name="T47" fmla="*/ 2147483647 h 567"/>
              <a:gd name="T48" fmla="*/ 2147483647 w 652"/>
              <a:gd name="T49" fmla="*/ 2147483647 h 567"/>
              <a:gd name="T50" fmla="*/ 2147483647 w 652"/>
              <a:gd name="T51" fmla="*/ 2147483647 h 567"/>
              <a:gd name="T52" fmla="*/ 2147483647 w 652"/>
              <a:gd name="T53" fmla="*/ 2147483647 h 567"/>
              <a:gd name="T54" fmla="*/ 2147483647 w 652"/>
              <a:gd name="T55" fmla="*/ 2147483647 h 567"/>
              <a:gd name="T56" fmla="*/ 2147483647 w 652"/>
              <a:gd name="T57" fmla="*/ 2147483647 h 567"/>
              <a:gd name="T58" fmla="*/ 2147483647 w 652"/>
              <a:gd name="T59" fmla="*/ 2147483647 h 567"/>
              <a:gd name="T60" fmla="*/ 2147483647 w 652"/>
              <a:gd name="T61" fmla="*/ 2147483647 h 567"/>
              <a:gd name="T62" fmla="*/ 2147483647 w 652"/>
              <a:gd name="T63" fmla="*/ 2147483647 h 567"/>
              <a:gd name="T64" fmla="*/ 2147483647 w 652"/>
              <a:gd name="T65" fmla="*/ 2147483647 h 567"/>
              <a:gd name="T66" fmla="*/ 2147483647 w 652"/>
              <a:gd name="T67" fmla="*/ 0 h 567"/>
              <a:gd name="T68" fmla="*/ 0 w 652"/>
              <a:gd name="T69" fmla="*/ 2147483647 h 567"/>
              <a:gd name="T70" fmla="*/ 2147483647 w 652"/>
              <a:gd name="T71" fmla="*/ 2147483647 h 567"/>
              <a:gd name="T72" fmla="*/ 2147483647 w 652"/>
              <a:gd name="T73" fmla="*/ 2147483647 h 56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652"/>
              <a:gd name="T112" fmla="*/ 0 h 567"/>
              <a:gd name="T113" fmla="*/ 652 w 652"/>
              <a:gd name="T114" fmla="*/ 567 h 567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652" h="567">
                <a:moveTo>
                  <a:pt x="39" y="83"/>
                </a:moveTo>
                <a:lnTo>
                  <a:pt x="58" y="100"/>
                </a:lnTo>
                <a:lnTo>
                  <a:pt x="70" y="97"/>
                </a:lnTo>
                <a:lnTo>
                  <a:pt x="84" y="116"/>
                </a:lnTo>
                <a:lnTo>
                  <a:pt x="72" y="116"/>
                </a:lnTo>
                <a:lnTo>
                  <a:pt x="60" y="140"/>
                </a:lnTo>
                <a:lnTo>
                  <a:pt x="89" y="182"/>
                </a:lnTo>
                <a:lnTo>
                  <a:pt x="111" y="189"/>
                </a:lnTo>
                <a:lnTo>
                  <a:pt x="108" y="454"/>
                </a:lnTo>
                <a:lnTo>
                  <a:pt x="111" y="518"/>
                </a:lnTo>
                <a:lnTo>
                  <a:pt x="545" y="504"/>
                </a:lnTo>
                <a:lnTo>
                  <a:pt x="548" y="543"/>
                </a:lnTo>
                <a:lnTo>
                  <a:pt x="531" y="567"/>
                </a:lnTo>
                <a:lnTo>
                  <a:pt x="598" y="564"/>
                </a:lnTo>
                <a:lnTo>
                  <a:pt x="610" y="543"/>
                </a:lnTo>
                <a:lnTo>
                  <a:pt x="610" y="518"/>
                </a:lnTo>
                <a:lnTo>
                  <a:pt x="625" y="501"/>
                </a:lnTo>
                <a:lnTo>
                  <a:pt x="630" y="482"/>
                </a:lnTo>
                <a:lnTo>
                  <a:pt x="647" y="480"/>
                </a:lnTo>
                <a:lnTo>
                  <a:pt x="652" y="441"/>
                </a:lnTo>
                <a:lnTo>
                  <a:pt x="628" y="436"/>
                </a:lnTo>
                <a:lnTo>
                  <a:pt x="613" y="408"/>
                </a:lnTo>
                <a:lnTo>
                  <a:pt x="589" y="340"/>
                </a:lnTo>
                <a:lnTo>
                  <a:pt x="562" y="329"/>
                </a:lnTo>
                <a:lnTo>
                  <a:pt x="531" y="305"/>
                </a:lnTo>
                <a:lnTo>
                  <a:pt x="519" y="270"/>
                </a:lnTo>
                <a:lnTo>
                  <a:pt x="538" y="216"/>
                </a:lnTo>
                <a:lnTo>
                  <a:pt x="522" y="205"/>
                </a:lnTo>
                <a:lnTo>
                  <a:pt x="485" y="205"/>
                </a:lnTo>
                <a:lnTo>
                  <a:pt x="476" y="172"/>
                </a:lnTo>
                <a:lnTo>
                  <a:pt x="413" y="105"/>
                </a:lnTo>
                <a:lnTo>
                  <a:pt x="400" y="51"/>
                </a:lnTo>
                <a:lnTo>
                  <a:pt x="406" y="30"/>
                </a:lnTo>
                <a:lnTo>
                  <a:pt x="379" y="0"/>
                </a:lnTo>
                <a:lnTo>
                  <a:pt x="0" y="9"/>
                </a:lnTo>
                <a:lnTo>
                  <a:pt x="39" y="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Freeform 28"/>
          <p:cNvSpPr>
            <a:spLocks/>
          </p:cNvSpPr>
          <p:nvPr/>
        </p:nvSpPr>
        <p:spPr bwMode="auto">
          <a:xfrm>
            <a:off x="5010150" y="3862388"/>
            <a:ext cx="782638" cy="703262"/>
          </a:xfrm>
          <a:custGeom>
            <a:avLst/>
            <a:gdLst>
              <a:gd name="T0" fmla="*/ 2147483647 w 493"/>
              <a:gd name="T1" fmla="*/ 2147483647 h 443"/>
              <a:gd name="T2" fmla="*/ 2147483647 w 493"/>
              <a:gd name="T3" fmla="*/ 2147483647 h 443"/>
              <a:gd name="T4" fmla="*/ 2147483647 w 493"/>
              <a:gd name="T5" fmla="*/ 2147483647 h 443"/>
              <a:gd name="T6" fmla="*/ 2147483647 w 493"/>
              <a:gd name="T7" fmla="*/ 2147483647 h 443"/>
              <a:gd name="T8" fmla="*/ 2147483647 w 493"/>
              <a:gd name="T9" fmla="*/ 2147483647 h 443"/>
              <a:gd name="T10" fmla="*/ 2147483647 w 493"/>
              <a:gd name="T11" fmla="*/ 2147483647 h 443"/>
              <a:gd name="T12" fmla="*/ 2147483647 w 493"/>
              <a:gd name="T13" fmla="*/ 2147483647 h 443"/>
              <a:gd name="T14" fmla="*/ 2147483647 w 493"/>
              <a:gd name="T15" fmla="*/ 2147483647 h 443"/>
              <a:gd name="T16" fmla="*/ 2147483647 w 493"/>
              <a:gd name="T17" fmla="*/ 2147483647 h 443"/>
              <a:gd name="T18" fmla="*/ 2147483647 w 493"/>
              <a:gd name="T19" fmla="*/ 2147483647 h 443"/>
              <a:gd name="T20" fmla="*/ 2147483647 w 493"/>
              <a:gd name="T21" fmla="*/ 2147483647 h 443"/>
              <a:gd name="T22" fmla="*/ 2147483647 w 493"/>
              <a:gd name="T23" fmla="*/ 2147483647 h 443"/>
              <a:gd name="T24" fmla="*/ 2147483647 w 493"/>
              <a:gd name="T25" fmla="*/ 2147483647 h 443"/>
              <a:gd name="T26" fmla="*/ 2147483647 w 493"/>
              <a:gd name="T27" fmla="*/ 2147483647 h 443"/>
              <a:gd name="T28" fmla="*/ 2147483647 w 493"/>
              <a:gd name="T29" fmla="*/ 2147483647 h 443"/>
              <a:gd name="T30" fmla="*/ 2147483647 w 493"/>
              <a:gd name="T31" fmla="*/ 2147483647 h 443"/>
              <a:gd name="T32" fmla="*/ 2147483647 w 493"/>
              <a:gd name="T33" fmla="*/ 2147483647 h 443"/>
              <a:gd name="T34" fmla="*/ 2147483647 w 493"/>
              <a:gd name="T35" fmla="*/ 2147483647 h 443"/>
              <a:gd name="T36" fmla="*/ 2147483647 w 493"/>
              <a:gd name="T37" fmla="*/ 0 h 443"/>
              <a:gd name="T38" fmla="*/ 0 w 493"/>
              <a:gd name="T39" fmla="*/ 2147483647 h 443"/>
              <a:gd name="T40" fmla="*/ 2147483647 w 493"/>
              <a:gd name="T41" fmla="*/ 2147483647 h 443"/>
              <a:gd name="T42" fmla="*/ 2147483647 w 493"/>
              <a:gd name="T43" fmla="*/ 2147483647 h 44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93"/>
              <a:gd name="T67" fmla="*/ 0 h 443"/>
              <a:gd name="T68" fmla="*/ 493 w 493"/>
              <a:gd name="T69" fmla="*/ 443 h 443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93" h="443">
                <a:moveTo>
                  <a:pt x="19" y="151"/>
                </a:moveTo>
                <a:lnTo>
                  <a:pt x="15" y="366"/>
                </a:lnTo>
                <a:lnTo>
                  <a:pt x="26" y="378"/>
                </a:lnTo>
                <a:lnTo>
                  <a:pt x="60" y="378"/>
                </a:lnTo>
                <a:lnTo>
                  <a:pt x="62" y="443"/>
                </a:lnTo>
                <a:lnTo>
                  <a:pt x="357" y="439"/>
                </a:lnTo>
                <a:lnTo>
                  <a:pt x="350" y="373"/>
                </a:lnTo>
                <a:lnTo>
                  <a:pt x="376" y="300"/>
                </a:lnTo>
                <a:lnTo>
                  <a:pt x="413" y="247"/>
                </a:lnTo>
                <a:lnTo>
                  <a:pt x="410" y="233"/>
                </a:lnTo>
                <a:lnTo>
                  <a:pt x="437" y="188"/>
                </a:lnTo>
                <a:lnTo>
                  <a:pt x="452" y="137"/>
                </a:lnTo>
                <a:lnTo>
                  <a:pt x="447" y="133"/>
                </a:lnTo>
                <a:lnTo>
                  <a:pt x="471" y="114"/>
                </a:lnTo>
                <a:lnTo>
                  <a:pt x="493" y="70"/>
                </a:lnTo>
                <a:lnTo>
                  <a:pt x="487" y="60"/>
                </a:lnTo>
                <a:lnTo>
                  <a:pt x="420" y="63"/>
                </a:lnTo>
                <a:lnTo>
                  <a:pt x="437" y="39"/>
                </a:lnTo>
                <a:lnTo>
                  <a:pt x="434" y="0"/>
                </a:lnTo>
                <a:lnTo>
                  <a:pt x="0" y="14"/>
                </a:lnTo>
                <a:lnTo>
                  <a:pt x="19" y="15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0" name="Freeform 29"/>
          <p:cNvSpPr>
            <a:spLocks/>
          </p:cNvSpPr>
          <p:nvPr/>
        </p:nvSpPr>
        <p:spPr bwMode="auto">
          <a:xfrm>
            <a:off x="5110163" y="4559300"/>
            <a:ext cx="889000" cy="773113"/>
          </a:xfrm>
          <a:custGeom>
            <a:avLst/>
            <a:gdLst>
              <a:gd name="T0" fmla="*/ 0 w 561"/>
              <a:gd name="T1" fmla="*/ 2147483647 h 487"/>
              <a:gd name="T2" fmla="*/ 2147483647 w 561"/>
              <a:gd name="T3" fmla="*/ 2147483647 h 487"/>
              <a:gd name="T4" fmla="*/ 2147483647 w 561"/>
              <a:gd name="T5" fmla="*/ 2147483647 h 487"/>
              <a:gd name="T6" fmla="*/ 2147483647 w 561"/>
              <a:gd name="T7" fmla="*/ 2147483647 h 487"/>
              <a:gd name="T8" fmla="*/ 2147483647 w 561"/>
              <a:gd name="T9" fmla="*/ 2147483647 h 487"/>
              <a:gd name="T10" fmla="*/ 2147483647 w 561"/>
              <a:gd name="T11" fmla="*/ 2147483647 h 487"/>
              <a:gd name="T12" fmla="*/ 2147483647 w 561"/>
              <a:gd name="T13" fmla="*/ 2147483647 h 487"/>
              <a:gd name="T14" fmla="*/ 2147483647 w 561"/>
              <a:gd name="T15" fmla="*/ 2147483647 h 487"/>
              <a:gd name="T16" fmla="*/ 2147483647 w 561"/>
              <a:gd name="T17" fmla="*/ 2147483647 h 487"/>
              <a:gd name="T18" fmla="*/ 2147483647 w 561"/>
              <a:gd name="T19" fmla="*/ 2147483647 h 487"/>
              <a:gd name="T20" fmla="*/ 2147483647 w 561"/>
              <a:gd name="T21" fmla="*/ 2147483647 h 487"/>
              <a:gd name="T22" fmla="*/ 2147483647 w 561"/>
              <a:gd name="T23" fmla="*/ 2147483647 h 487"/>
              <a:gd name="T24" fmla="*/ 2147483647 w 561"/>
              <a:gd name="T25" fmla="*/ 2147483647 h 487"/>
              <a:gd name="T26" fmla="*/ 2147483647 w 561"/>
              <a:gd name="T27" fmla="*/ 2147483647 h 487"/>
              <a:gd name="T28" fmla="*/ 2147483647 w 561"/>
              <a:gd name="T29" fmla="*/ 2147483647 h 487"/>
              <a:gd name="T30" fmla="*/ 2147483647 w 561"/>
              <a:gd name="T31" fmla="*/ 2147483647 h 487"/>
              <a:gd name="T32" fmla="*/ 2147483647 w 561"/>
              <a:gd name="T33" fmla="*/ 2147483647 h 487"/>
              <a:gd name="T34" fmla="*/ 2147483647 w 561"/>
              <a:gd name="T35" fmla="*/ 2147483647 h 487"/>
              <a:gd name="T36" fmla="*/ 2147483647 w 561"/>
              <a:gd name="T37" fmla="*/ 2147483647 h 487"/>
              <a:gd name="T38" fmla="*/ 2147483647 w 561"/>
              <a:gd name="T39" fmla="*/ 2147483647 h 487"/>
              <a:gd name="T40" fmla="*/ 2147483647 w 561"/>
              <a:gd name="T41" fmla="*/ 2147483647 h 487"/>
              <a:gd name="T42" fmla="*/ 2147483647 w 561"/>
              <a:gd name="T43" fmla="*/ 2147483647 h 487"/>
              <a:gd name="T44" fmla="*/ 2147483647 w 561"/>
              <a:gd name="T45" fmla="*/ 2147483647 h 487"/>
              <a:gd name="T46" fmla="*/ 2147483647 w 561"/>
              <a:gd name="T47" fmla="*/ 2147483647 h 487"/>
              <a:gd name="T48" fmla="*/ 2147483647 w 561"/>
              <a:gd name="T49" fmla="*/ 2147483647 h 487"/>
              <a:gd name="T50" fmla="*/ 2147483647 w 561"/>
              <a:gd name="T51" fmla="*/ 2147483647 h 487"/>
              <a:gd name="T52" fmla="*/ 2147483647 w 561"/>
              <a:gd name="T53" fmla="*/ 2147483647 h 487"/>
              <a:gd name="T54" fmla="*/ 2147483647 w 561"/>
              <a:gd name="T55" fmla="*/ 2147483647 h 487"/>
              <a:gd name="T56" fmla="*/ 2147483647 w 561"/>
              <a:gd name="T57" fmla="*/ 2147483647 h 487"/>
              <a:gd name="T58" fmla="*/ 2147483647 w 561"/>
              <a:gd name="T59" fmla="*/ 2147483647 h 487"/>
              <a:gd name="T60" fmla="*/ 2147483647 w 561"/>
              <a:gd name="T61" fmla="*/ 2147483647 h 487"/>
              <a:gd name="T62" fmla="*/ 2147483647 w 561"/>
              <a:gd name="T63" fmla="*/ 2147483647 h 487"/>
              <a:gd name="T64" fmla="*/ 2147483647 w 561"/>
              <a:gd name="T65" fmla="*/ 2147483647 h 487"/>
              <a:gd name="T66" fmla="*/ 2147483647 w 561"/>
              <a:gd name="T67" fmla="*/ 2147483647 h 487"/>
              <a:gd name="T68" fmla="*/ 2147483647 w 561"/>
              <a:gd name="T69" fmla="*/ 2147483647 h 487"/>
              <a:gd name="T70" fmla="*/ 2147483647 w 561"/>
              <a:gd name="T71" fmla="*/ 2147483647 h 487"/>
              <a:gd name="T72" fmla="*/ 2147483647 w 561"/>
              <a:gd name="T73" fmla="*/ 2147483647 h 487"/>
              <a:gd name="T74" fmla="*/ 2147483647 w 561"/>
              <a:gd name="T75" fmla="*/ 0 h 487"/>
              <a:gd name="T76" fmla="*/ 0 w 561"/>
              <a:gd name="T77" fmla="*/ 2147483647 h 487"/>
              <a:gd name="T78" fmla="*/ 0 w 561"/>
              <a:gd name="T79" fmla="*/ 2147483647 h 487"/>
              <a:gd name="T80" fmla="*/ 0 w 561"/>
              <a:gd name="T81" fmla="*/ 2147483647 h 48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561"/>
              <a:gd name="T124" fmla="*/ 0 h 487"/>
              <a:gd name="T125" fmla="*/ 561 w 561"/>
              <a:gd name="T126" fmla="*/ 487 h 48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561" h="487">
                <a:moveTo>
                  <a:pt x="0" y="4"/>
                </a:moveTo>
                <a:lnTo>
                  <a:pt x="6" y="135"/>
                </a:lnTo>
                <a:lnTo>
                  <a:pt x="58" y="231"/>
                </a:lnTo>
                <a:lnTo>
                  <a:pt x="39" y="307"/>
                </a:lnTo>
                <a:lnTo>
                  <a:pt x="42" y="370"/>
                </a:lnTo>
                <a:lnTo>
                  <a:pt x="18" y="401"/>
                </a:lnTo>
                <a:lnTo>
                  <a:pt x="29" y="412"/>
                </a:lnTo>
                <a:lnTo>
                  <a:pt x="102" y="401"/>
                </a:lnTo>
                <a:lnTo>
                  <a:pt x="196" y="427"/>
                </a:lnTo>
                <a:lnTo>
                  <a:pt x="225" y="403"/>
                </a:lnTo>
                <a:lnTo>
                  <a:pt x="315" y="441"/>
                </a:lnTo>
                <a:lnTo>
                  <a:pt x="324" y="462"/>
                </a:lnTo>
                <a:lnTo>
                  <a:pt x="358" y="478"/>
                </a:lnTo>
                <a:lnTo>
                  <a:pt x="375" y="459"/>
                </a:lnTo>
                <a:lnTo>
                  <a:pt x="419" y="476"/>
                </a:lnTo>
                <a:lnTo>
                  <a:pt x="447" y="462"/>
                </a:lnTo>
                <a:lnTo>
                  <a:pt x="442" y="434"/>
                </a:lnTo>
                <a:lnTo>
                  <a:pt x="515" y="459"/>
                </a:lnTo>
                <a:lnTo>
                  <a:pt x="512" y="487"/>
                </a:lnTo>
                <a:lnTo>
                  <a:pt x="561" y="450"/>
                </a:lnTo>
                <a:lnTo>
                  <a:pt x="517" y="445"/>
                </a:lnTo>
                <a:lnTo>
                  <a:pt x="483" y="410"/>
                </a:lnTo>
                <a:lnTo>
                  <a:pt x="525" y="364"/>
                </a:lnTo>
                <a:lnTo>
                  <a:pt x="525" y="338"/>
                </a:lnTo>
                <a:lnTo>
                  <a:pt x="479" y="377"/>
                </a:lnTo>
                <a:lnTo>
                  <a:pt x="457" y="364"/>
                </a:lnTo>
                <a:lnTo>
                  <a:pt x="476" y="342"/>
                </a:lnTo>
                <a:lnTo>
                  <a:pt x="425" y="357"/>
                </a:lnTo>
                <a:lnTo>
                  <a:pt x="392" y="343"/>
                </a:lnTo>
                <a:lnTo>
                  <a:pt x="401" y="321"/>
                </a:lnTo>
                <a:lnTo>
                  <a:pt x="488" y="338"/>
                </a:lnTo>
                <a:lnTo>
                  <a:pt x="454" y="280"/>
                </a:lnTo>
                <a:lnTo>
                  <a:pt x="459" y="238"/>
                </a:lnTo>
                <a:lnTo>
                  <a:pt x="261" y="247"/>
                </a:lnTo>
                <a:lnTo>
                  <a:pt x="285" y="156"/>
                </a:lnTo>
                <a:lnTo>
                  <a:pt x="319" y="109"/>
                </a:lnTo>
                <a:lnTo>
                  <a:pt x="307" y="97"/>
                </a:lnTo>
                <a:lnTo>
                  <a:pt x="295" y="0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1" name="Freeform 30"/>
          <p:cNvSpPr>
            <a:spLocks/>
          </p:cNvSpPr>
          <p:nvPr/>
        </p:nvSpPr>
        <p:spPr bwMode="auto">
          <a:xfrm>
            <a:off x="6134100" y="1976438"/>
            <a:ext cx="601663" cy="817562"/>
          </a:xfrm>
          <a:custGeom>
            <a:avLst/>
            <a:gdLst>
              <a:gd name="T0" fmla="*/ 2147483647 w 378"/>
              <a:gd name="T1" fmla="*/ 2147483647 h 515"/>
              <a:gd name="T2" fmla="*/ 2147483647 w 378"/>
              <a:gd name="T3" fmla="*/ 2147483647 h 515"/>
              <a:gd name="T4" fmla="*/ 2147483647 w 378"/>
              <a:gd name="T5" fmla="*/ 2147483647 h 515"/>
              <a:gd name="T6" fmla="*/ 2147483647 w 378"/>
              <a:gd name="T7" fmla="*/ 2147483647 h 515"/>
              <a:gd name="T8" fmla="*/ 2147483647 w 378"/>
              <a:gd name="T9" fmla="*/ 2147483647 h 515"/>
              <a:gd name="T10" fmla="*/ 2147483647 w 378"/>
              <a:gd name="T11" fmla="*/ 2147483647 h 515"/>
              <a:gd name="T12" fmla="*/ 2147483647 w 378"/>
              <a:gd name="T13" fmla="*/ 2147483647 h 515"/>
              <a:gd name="T14" fmla="*/ 2147483647 w 378"/>
              <a:gd name="T15" fmla="*/ 2147483647 h 515"/>
              <a:gd name="T16" fmla="*/ 2147483647 w 378"/>
              <a:gd name="T17" fmla="*/ 2147483647 h 515"/>
              <a:gd name="T18" fmla="*/ 2147483647 w 378"/>
              <a:gd name="T19" fmla="*/ 2147483647 h 515"/>
              <a:gd name="T20" fmla="*/ 2147483647 w 378"/>
              <a:gd name="T21" fmla="*/ 0 h 515"/>
              <a:gd name="T22" fmla="*/ 2147483647 w 378"/>
              <a:gd name="T23" fmla="*/ 2147483647 h 515"/>
              <a:gd name="T24" fmla="*/ 2147483647 w 378"/>
              <a:gd name="T25" fmla="*/ 2147483647 h 515"/>
              <a:gd name="T26" fmla="*/ 2147483647 w 378"/>
              <a:gd name="T27" fmla="*/ 2147483647 h 515"/>
              <a:gd name="T28" fmla="*/ 2147483647 w 378"/>
              <a:gd name="T29" fmla="*/ 2147483647 h 515"/>
              <a:gd name="T30" fmla="*/ 2147483647 w 378"/>
              <a:gd name="T31" fmla="*/ 2147483647 h 515"/>
              <a:gd name="T32" fmla="*/ 2147483647 w 378"/>
              <a:gd name="T33" fmla="*/ 2147483647 h 515"/>
              <a:gd name="T34" fmla="*/ 2147483647 w 378"/>
              <a:gd name="T35" fmla="*/ 2147483647 h 515"/>
              <a:gd name="T36" fmla="*/ 2147483647 w 378"/>
              <a:gd name="T37" fmla="*/ 2147483647 h 515"/>
              <a:gd name="T38" fmla="*/ 2147483647 w 378"/>
              <a:gd name="T39" fmla="*/ 2147483647 h 515"/>
              <a:gd name="T40" fmla="*/ 2147483647 w 378"/>
              <a:gd name="T41" fmla="*/ 2147483647 h 515"/>
              <a:gd name="T42" fmla="*/ 2147483647 w 378"/>
              <a:gd name="T43" fmla="*/ 2147483647 h 515"/>
              <a:gd name="T44" fmla="*/ 2147483647 w 378"/>
              <a:gd name="T45" fmla="*/ 2147483647 h 515"/>
              <a:gd name="T46" fmla="*/ 2147483647 w 378"/>
              <a:gd name="T47" fmla="*/ 2147483647 h 515"/>
              <a:gd name="T48" fmla="*/ 2147483647 w 378"/>
              <a:gd name="T49" fmla="*/ 2147483647 h 515"/>
              <a:gd name="T50" fmla="*/ 2147483647 w 378"/>
              <a:gd name="T51" fmla="*/ 2147483647 h 515"/>
              <a:gd name="T52" fmla="*/ 2147483647 w 378"/>
              <a:gd name="T53" fmla="*/ 2147483647 h 515"/>
              <a:gd name="T54" fmla="*/ 2147483647 w 378"/>
              <a:gd name="T55" fmla="*/ 2147483647 h 515"/>
              <a:gd name="T56" fmla="*/ 2147483647 w 378"/>
              <a:gd name="T57" fmla="*/ 2147483647 h 515"/>
              <a:gd name="T58" fmla="*/ 0 w 378"/>
              <a:gd name="T59" fmla="*/ 2147483647 h 515"/>
              <a:gd name="T60" fmla="*/ 2147483647 w 378"/>
              <a:gd name="T61" fmla="*/ 2147483647 h 515"/>
              <a:gd name="T62" fmla="*/ 2147483647 w 378"/>
              <a:gd name="T63" fmla="*/ 2147483647 h 51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78"/>
              <a:gd name="T97" fmla="*/ 0 h 515"/>
              <a:gd name="T98" fmla="*/ 378 w 378"/>
              <a:gd name="T99" fmla="*/ 515 h 51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78" h="515">
                <a:moveTo>
                  <a:pt x="43" y="427"/>
                </a:moveTo>
                <a:lnTo>
                  <a:pt x="36" y="342"/>
                </a:lnTo>
                <a:lnTo>
                  <a:pt x="6" y="277"/>
                </a:lnTo>
                <a:lnTo>
                  <a:pt x="19" y="147"/>
                </a:lnTo>
                <a:lnTo>
                  <a:pt x="74" y="77"/>
                </a:lnTo>
                <a:lnTo>
                  <a:pt x="70" y="130"/>
                </a:lnTo>
                <a:lnTo>
                  <a:pt x="88" y="118"/>
                </a:lnTo>
                <a:lnTo>
                  <a:pt x="88" y="77"/>
                </a:lnTo>
                <a:lnTo>
                  <a:pt x="108" y="53"/>
                </a:lnTo>
                <a:lnTo>
                  <a:pt x="115" y="6"/>
                </a:lnTo>
                <a:lnTo>
                  <a:pt x="134" y="0"/>
                </a:lnTo>
                <a:lnTo>
                  <a:pt x="248" y="41"/>
                </a:lnTo>
                <a:lnTo>
                  <a:pt x="258" y="74"/>
                </a:lnTo>
                <a:lnTo>
                  <a:pt x="274" y="105"/>
                </a:lnTo>
                <a:lnTo>
                  <a:pt x="277" y="161"/>
                </a:lnTo>
                <a:lnTo>
                  <a:pt x="238" y="209"/>
                </a:lnTo>
                <a:lnTo>
                  <a:pt x="236" y="247"/>
                </a:lnTo>
                <a:lnTo>
                  <a:pt x="258" y="259"/>
                </a:lnTo>
                <a:lnTo>
                  <a:pt x="289" y="209"/>
                </a:lnTo>
                <a:lnTo>
                  <a:pt x="320" y="191"/>
                </a:lnTo>
                <a:lnTo>
                  <a:pt x="340" y="202"/>
                </a:lnTo>
                <a:lnTo>
                  <a:pt x="378" y="315"/>
                </a:lnTo>
                <a:lnTo>
                  <a:pt x="352" y="364"/>
                </a:lnTo>
                <a:lnTo>
                  <a:pt x="345" y="397"/>
                </a:lnTo>
                <a:lnTo>
                  <a:pt x="330" y="410"/>
                </a:lnTo>
                <a:lnTo>
                  <a:pt x="328" y="441"/>
                </a:lnTo>
                <a:lnTo>
                  <a:pt x="309" y="481"/>
                </a:lnTo>
                <a:lnTo>
                  <a:pt x="185" y="501"/>
                </a:lnTo>
                <a:lnTo>
                  <a:pt x="181" y="494"/>
                </a:lnTo>
                <a:lnTo>
                  <a:pt x="0" y="515"/>
                </a:lnTo>
                <a:lnTo>
                  <a:pt x="43" y="427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2" name="Freeform 31"/>
          <p:cNvSpPr>
            <a:spLocks/>
          </p:cNvSpPr>
          <p:nvPr/>
        </p:nvSpPr>
        <p:spPr bwMode="auto">
          <a:xfrm>
            <a:off x="5227638" y="1820863"/>
            <a:ext cx="825500" cy="863600"/>
          </a:xfrm>
          <a:custGeom>
            <a:avLst/>
            <a:gdLst>
              <a:gd name="T0" fmla="*/ 2147483647 w 520"/>
              <a:gd name="T1" fmla="*/ 2147483647 h 544"/>
              <a:gd name="T2" fmla="*/ 2147483647 w 520"/>
              <a:gd name="T3" fmla="*/ 2147483647 h 544"/>
              <a:gd name="T4" fmla="*/ 2147483647 w 520"/>
              <a:gd name="T5" fmla="*/ 2147483647 h 544"/>
              <a:gd name="T6" fmla="*/ 2147483647 w 520"/>
              <a:gd name="T7" fmla="*/ 2147483647 h 544"/>
              <a:gd name="T8" fmla="*/ 2147483647 w 520"/>
              <a:gd name="T9" fmla="*/ 2147483647 h 544"/>
              <a:gd name="T10" fmla="*/ 2147483647 w 520"/>
              <a:gd name="T11" fmla="*/ 2147483647 h 544"/>
              <a:gd name="T12" fmla="*/ 2147483647 w 520"/>
              <a:gd name="T13" fmla="*/ 2147483647 h 544"/>
              <a:gd name="T14" fmla="*/ 2147483647 w 520"/>
              <a:gd name="T15" fmla="*/ 2147483647 h 544"/>
              <a:gd name="T16" fmla="*/ 2147483647 w 520"/>
              <a:gd name="T17" fmla="*/ 2147483647 h 544"/>
              <a:gd name="T18" fmla="*/ 2147483647 w 520"/>
              <a:gd name="T19" fmla="*/ 2147483647 h 544"/>
              <a:gd name="T20" fmla="*/ 2147483647 w 520"/>
              <a:gd name="T21" fmla="*/ 2147483647 h 544"/>
              <a:gd name="T22" fmla="*/ 2147483647 w 520"/>
              <a:gd name="T23" fmla="*/ 2147483647 h 544"/>
              <a:gd name="T24" fmla="*/ 2147483647 w 520"/>
              <a:gd name="T25" fmla="*/ 2147483647 h 544"/>
              <a:gd name="T26" fmla="*/ 2147483647 w 520"/>
              <a:gd name="T27" fmla="*/ 2147483647 h 544"/>
              <a:gd name="T28" fmla="*/ 2147483647 w 520"/>
              <a:gd name="T29" fmla="*/ 2147483647 h 544"/>
              <a:gd name="T30" fmla="*/ 2147483647 w 520"/>
              <a:gd name="T31" fmla="*/ 2147483647 h 544"/>
              <a:gd name="T32" fmla="*/ 2147483647 w 520"/>
              <a:gd name="T33" fmla="*/ 2147483647 h 544"/>
              <a:gd name="T34" fmla="*/ 2147483647 w 520"/>
              <a:gd name="T35" fmla="*/ 2147483647 h 544"/>
              <a:gd name="T36" fmla="*/ 2147483647 w 520"/>
              <a:gd name="T37" fmla="*/ 2147483647 h 544"/>
              <a:gd name="T38" fmla="*/ 2147483647 w 520"/>
              <a:gd name="T39" fmla="*/ 2147483647 h 544"/>
              <a:gd name="T40" fmla="*/ 2147483647 w 520"/>
              <a:gd name="T41" fmla="*/ 2147483647 h 544"/>
              <a:gd name="T42" fmla="*/ 2147483647 w 520"/>
              <a:gd name="T43" fmla="*/ 2147483647 h 544"/>
              <a:gd name="T44" fmla="*/ 2147483647 w 520"/>
              <a:gd name="T45" fmla="*/ 2147483647 h 544"/>
              <a:gd name="T46" fmla="*/ 2147483647 w 520"/>
              <a:gd name="T47" fmla="*/ 2147483647 h 544"/>
              <a:gd name="T48" fmla="*/ 2147483647 w 520"/>
              <a:gd name="T49" fmla="*/ 2147483647 h 544"/>
              <a:gd name="T50" fmla="*/ 2147483647 w 520"/>
              <a:gd name="T51" fmla="*/ 2147483647 h 544"/>
              <a:gd name="T52" fmla="*/ 2147483647 w 520"/>
              <a:gd name="T53" fmla="*/ 2147483647 h 544"/>
              <a:gd name="T54" fmla="*/ 2147483647 w 520"/>
              <a:gd name="T55" fmla="*/ 2147483647 h 544"/>
              <a:gd name="T56" fmla="*/ 2147483647 w 520"/>
              <a:gd name="T57" fmla="*/ 2147483647 h 544"/>
              <a:gd name="T58" fmla="*/ 2147483647 w 520"/>
              <a:gd name="T59" fmla="*/ 0 h 544"/>
              <a:gd name="T60" fmla="*/ 2147483647 w 520"/>
              <a:gd name="T61" fmla="*/ 2147483647 h 544"/>
              <a:gd name="T62" fmla="*/ 2147483647 w 520"/>
              <a:gd name="T63" fmla="*/ 2147483647 h 544"/>
              <a:gd name="T64" fmla="*/ 2147483647 w 520"/>
              <a:gd name="T65" fmla="*/ 2147483647 h 544"/>
              <a:gd name="T66" fmla="*/ 2147483647 w 520"/>
              <a:gd name="T67" fmla="*/ 2147483647 h 544"/>
              <a:gd name="T68" fmla="*/ 2147483647 w 520"/>
              <a:gd name="T69" fmla="*/ 2147483647 h 544"/>
              <a:gd name="T70" fmla="*/ 0 w 520"/>
              <a:gd name="T71" fmla="*/ 2147483647 h 544"/>
              <a:gd name="T72" fmla="*/ 2147483647 w 520"/>
              <a:gd name="T73" fmla="*/ 2147483647 h 544"/>
              <a:gd name="T74" fmla="*/ 2147483647 w 520"/>
              <a:gd name="T75" fmla="*/ 2147483647 h 54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20"/>
              <a:gd name="T115" fmla="*/ 0 h 544"/>
              <a:gd name="T116" fmla="*/ 520 w 520"/>
              <a:gd name="T117" fmla="*/ 544 h 54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20" h="544">
                <a:moveTo>
                  <a:pt x="13" y="207"/>
                </a:moveTo>
                <a:lnTo>
                  <a:pt x="12" y="273"/>
                </a:lnTo>
                <a:lnTo>
                  <a:pt x="75" y="314"/>
                </a:lnTo>
                <a:lnTo>
                  <a:pt x="100" y="342"/>
                </a:lnTo>
                <a:lnTo>
                  <a:pt x="150" y="380"/>
                </a:lnTo>
                <a:lnTo>
                  <a:pt x="158" y="424"/>
                </a:lnTo>
                <a:lnTo>
                  <a:pt x="167" y="487"/>
                </a:lnTo>
                <a:lnTo>
                  <a:pt x="216" y="544"/>
                </a:lnTo>
                <a:lnTo>
                  <a:pt x="474" y="529"/>
                </a:lnTo>
                <a:lnTo>
                  <a:pt x="459" y="445"/>
                </a:lnTo>
                <a:lnTo>
                  <a:pt x="483" y="317"/>
                </a:lnTo>
                <a:lnTo>
                  <a:pt x="481" y="282"/>
                </a:lnTo>
                <a:lnTo>
                  <a:pt x="520" y="182"/>
                </a:lnTo>
                <a:lnTo>
                  <a:pt x="510" y="179"/>
                </a:lnTo>
                <a:lnTo>
                  <a:pt x="486" y="237"/>
                </a:lnTo>
                <a:lnTo>
                  <a:pt x="466" y="240"/>
                </a:lnTo>
                <a:lnTo>
                  <a:pt x="455" y="265"/>
                </a:lnTo>
                <a:lnTo>
                  <a:pt x="435" y="280"/>
                </a:lnTo>
                <a:lnTo>
                  <a:pt x="450" y="228"/>
                </a:lnTo>
                <a:lnTo>
                  <a:pt x="466" y="207"/>
                </a:lnTo>
                <a:lnTo>
                  <a:pt x="438" y="132"/>
                </a:lnTo>
                <a:lnTo>
                  <a:pt x="420" y="126"/>
                </a:lnTo>
                <a:lnTo>
                  <a:pt x="411" y="109"/>
                </a:lnTo>
                <a:lnTo>
                  <a:pt x="210" y="44"/>
                </a:lnTo>
                <a:lnTo>
                  <a:pt x="186" y="32"/>
                </a:lnTo>
                <a:lnTo>
                  <a:pt x="170" y="44"/>
                </a:lnTo>
                <a:lnTo>
                  <a:pt x="165" y="41"/>
                </a:lnTo>
                <a:lnTo>
                  <a:pt x="174" y="18"/>
                </a:lnTo>
                <a:lnTo>
                  <a:pt x="179" y="4"/>
                </a:lnTo>
                <a:lnTo>
                  <a:pt x="172" y="0"/>
                </a:lnTo>
                <a:lnTo>
                  <a:pt x="90" y="35"/>
                </a:lnTo>
                <a:lnTo>
                  <a:pt x="80" y="35"/>
                </a:lnTo>
                <a:lnTo>
                  <a:pt x="65" y="28"/>
                </a:lnTo>
                <a:lnTo>
                  <a:pt x="49" y="39"/>
                </a:lnTo>
                <a:lnTo>
                  <a:pt x="53" y="102"/>
                </a:lnTo>
                <a:lnTo>
                  <a:pt x="0" y="165"/>
                </a:lnTo>
                <a:lnTo>
                  <a:pt x="13" y="2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3" name="Freeform 32"/>
          <p:cNvSpPr>
            <a:spLocks/>
          </p:cNvSpPr>
          <p:nvPr/>
        </p:nvSpPr>
        <p:spPr bwMode="auto">
          <a:xfrm>
            <a:off x="5468938" y="2660650"/>
            <a:ext cx="609600" cy="1100138"/>
          </a:xfrm>
          <a:custGeom>
            <a:avLst/>
            <a:gdLst>
              <a:gd name="T0" fmla="*/ 2147483647 w 384"/>
              <a:gd name="T1" fmla="*/ 2147483647 h 693"/>
              <a:gd name="T2" fmla="*/ 2147483647 w 384"/>
              <a:gd name="T3" fmla="*/ 2147483647 h 693"/>
              <a:gd name="T4" fmla="*/ 2147483647 w 384"/>
              <a:gd name="T5" fmla="*/ 2147483647 h 693"/>
              <a:gd name="T6" fmla="*/ 2147483647 w 384"/>
              <a:gd name="T7" fmla="*/ 2147483647 h 693"/>
              <a:gd name="T8" fmla="*/ 2147483647 w 384"/>
              <a:gd name="T9" fmla="*/ 2147483647 h 693"/>
              <a:gd name="T10" fmla="*/ 2147483647 w 384"/>
              <a:gd name="T11" fmla="*/ 2147483647 h 693"/>
              <a:gd name="T12" fmla="*/ 2147483647 w 384"/>
              <a:gd name="T13" fmla="*/ 0 h 693"/>
              <a:gd name="T14" fmla="*/ 2147483647 w 384"/>
              <a:gd name="T15" fmla="*/ 2147483647 h 693"/>
              <a:gd name="T16" fmla="*/ 2147483647 w 384"/>
              <a:gd name="T17" fmla="*/ 2147483647 h 693"/>
              <a:gd name="T18" fmla="*/ 2147483647 w 384"/>
              <a:gd name="T19" fmla="*/ 2147483647 h 693"/>
              <a:gd name="T20" fmla="*/ 2147483647 w 384"/>
              <a:gd name="T21" fmla="*/ 2147483647 h 693"/>
              <a:gd name="T22" fmla="*/ 2147483647 w 384"/>
              <a:gd name="T23" fmla="*/ 2147483647 h 693"/>
              <a:gd name="T24" fmla="*/ 2147483647 w 384"/>
              <a:gd name="T25" fmla="*/ 2147483647 h 693"/>
              <a:gd name="T26" fmla="*/ 2147483647 w 384"/>
              <a:gd name="T27" fmla="*/ 2147483647 h 693"/>
              <a:gd name="T28" fmla="*/ 2147483647 w 384"/>
              <a:gd name="T29" fmla="*/ 2147483647 h 693"/>
              <a:gd name="T30" fmla="*/ 2147483647 w 384"/>
              <a:gd name="T31" fmla="*/ 2147483647 h 693"/>
              <a:gd name="T32" fmla="*/ 2147483647 w 384"/>
              <a:gd name="T33" fmla="*/ 2147483647 h 693"/>
              <a:gd name="T34" fmla="*/ 2147483647 w 384"/>
              <a:gd name="T35" fmla="*/ 2147483647 h 693"/>
              <a:gd name="T36" fmla="*/ 2147483647 w 384"/>
              <a:gd name="T37" fmla="*/ 2147483647 h 693"/>
              <a:gd name="T38" fmla="*/ 2147483647 w 384"/>
              <a:gd name="T39" fmla="*/ 2147483647 h 693"/>
              <a:gd name="T40" fmla="*/ 2147483647 w 384"/>
              <a:gd name="T41" fmla="*/ 2147483647 h 693"/>
              <a:gd name="T42" fmla="*/ 2147483647 w 384"/>
              <a:gd name="T43" fmla="*/ 2147483647 h 693"/>
              <a:gd name="T44" fmla="*/ 2147483647 w 384"/>
              <a:gd name="T45" fmla="*/ 2147483647 h 693"/>
              <a:gd name="T46" fmla="*/ 2147483647 w 384"/>
              <a:gd name="T47" fmla="*/ 2147483647 h 693"/>
              <a:gd name="T48" fmla="*/ 2147483647 w 384"/>
              <a:gd name="T49" fmla="*/ 2147483647 h 693"/>
              <a:gd name="T50" fmla="*/ 2147483647 w 384"/>
              <a:gd name="T51" fmla="*/ 2147483647 h 693"/>
              <a:gd name="T52" fmla="*/ 2147483647 w 384"/>
              <a:gd name="T53" fmla="*/ 2147483647 h 693"/>
              <a:gd name="T54" fmla="*/ 2147483647 w 384"/>
              <a:gd name="T55" fmla="*/ 2147483647 h 693"/>
              <a:gd name="T56" fmla="*/ 2147483647 w 384"/>
              <a:gd name="T57" fmla="*/ 2147483647 h 693"/>
              <a:gd name="T58" fmla="*/ 2147483647 w 384"/>
              <a:gd name="T59" fmla="*/ 2147483647 h 693"/>
              <a:gd name="T60" fmla="*/ 2147483647 w 384"/>
              <a:gd name="T61" fmla="*/ 2147483647 h 693"/>
              <a:gd name="T62" fmla="*/ 2147483647 w 384"/>
              <a:gd name="T63" fmla="*/ 2147483647 h 693"/>
              <a:gd name="T64" fmla="*/ 0 w 384"/>
              <a:gd name="T65" fmla="*/ 2147483647 h 693"/>
              <a:gd name="T66" fmla="*/ 2147483647 w 384"/>
              <a:gd name="T67" fmla="*/ 2147483647 h 693"/>
              <a:gd name="T68" fmla="*/ 2147483647 w 384"/>
              <a:gd name="T69" fmla="*/ 2147483647 h 6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84"/>
              <a:gd name="T106" fmla="*/ 0 h 693"/>
              <a:gd name="T107" fmla="*/ 384 w 384"/>
              <a:gd name="T108" fmla="*/ 693 h 69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84" h="693">
                <a:moveTo>
                  <a:pt x="6" y="283"/>
                </a:moveTo>
                <a:lnTo>
                  <a:pt x="46" y="196"/>
                </a:lnTo>
                <a:lnTo>
                  <a:pt x="34" y="162"/>
                </a:lnTo>
                <a:lnTo>
                  <a:pt x="99" y="110"/>
                </a:lnTo>
                <a:lnTo>
                  <a:pt x="112" y="71"/>
                </a:lnTo>
                <a:lnTo>
                  <a:pt x="64" y="15"/>
                </a:lnTo>
                <a:lnTo>
                  <a:pt x="322" y="0"/>
                </a:lnTo>
                <a:lnTo>
                  <a:pt x="327" y="40"/>
                </a:lnTo>
                <a:lnTo>
                  <a:pt x="355" y="91"/>
                </a:lnTo>
                <a:lnTo>
                  <a:pt x="377" y="355"/>
                </a:lnTo>
                <a:lnTo>
                  <a:pt x="372" y="411"/>
                </a:lnTo>
                <a:lnTo>
                  <a:pt x="384" y="442"/>
                </a:lnTo>
                <a:lnTo>
                  <a:pt x="370" y="502"/>
                </a:lnTo>
                <a:lnTo>
                  <a:pt x="349" y="528"/>
                </a:lnTo>
                <a:lnTo>
                  <a:pt x="339" y="570"/>
                </a:lnTo>
                <a:lnTo>
                  <a:pt x="351" y="586"/>
                </a:lnTo>
                <a:lnTo>
                  <a:pt x="341" y="609"/>
                </a:lnTo>
                <a:lnTo>
                  <a:pt x="346" y="619"/>
                </a:lnTo>
                <a:lnTo>
                  <a:pt x="315" y="631"/>
                </a:lnTo>
                <a:lnTo>
                  <a:pt x="309" y="675"/>
                </a:lnTo>
                <a:lnTo>
                  <a:pt x="264" y="661"/>
                </a:lnTo>
                <a:lnTo>
                  <a:pt x="242" y="693"/>
                </a:lnTo>
                <a:lnTo>
                  <a:pt x="228" y="689"/>
                </a:lnTo>
                <a:lnTo>
                  <a:pt x="213" y="661"/>
                </a:lnTo>
                <a:lnTo>
                  <a:pt x="189" y="593"/>
                </a:lnTo>
                <a:lnTo>
                  <a:pt x="131" y="558"/>
                </a:lnTo>
                <a:lnTo>
                  <a:pt x="119" y="523"/>
                </a:lnTo>
                <a:lnTo>
                  <a:pt x="138" y="469"/>
                </a:lnTo>
                <a:lnTo>
                  <a:pt x="122" y="458"/>
                </a:lnTo>
                <a:lnTo>
                  <a:pt x="85" y="458"/>
                </a:lnTo>
                <a:lnTo>
                  <a:pt x="76" y="425"/>
                </a:lnTo>
                <a:lnTo>
                  <a:pt x="13" y="358"/>
                </a:lnTo>
                <a:lnTo>
                  <a:pt x="0" y="304"/>
                </a:lnTo>
                <a:lnTo>
                  <a:pt x="6" y="2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4" name="Freeform 33"/>
          <p:cNvSpPr>
            <a:spLocks/>
          </p:cNvSpPr>
          <p:nvPr/>
        </p:nvSpPr>
        <p:spPr bwMode="auto">
          <a:xfrm>
            <a:off x="6007100" y="2760663"/>
            <a:ext cx="482600" cy="823912"/>
          </a:xfrm>
          <a:custGeom>
            <a:avLst/>
            <a:gdLst>
              <a:gd name="T0" fmla="*/ 2147483647 w 304"/>
              <a:gd name="T1" fmla="*/ 2147483647 h 519"/>
              <a:gd name="T2" fmla="*/ 2147483647 w 304"/>
              <a:gd name="T3" fmla="*/ 2147483647 h 519"/>
              <a:gd name="T4" fmla="*/ 2147483647 w 304"/>
              <a:gd name="T5" fmla="*/ 2147483647 h 519"/>
              <a:gd name="T6" fmla="*/ 2147483647 w 304"/>
              <a:gd name="T7" fmla="*/ 2147483647 h 519"/>
              <a:gd name="T8" fmla="*/ 2147483647 w 304"/>
              <a:gd name="T9" fmla="*/ 2147483647 h 519"/>
              <a:gd name="T10" fmla="*/ 2147483647 w 304"/>
              <a:gd name="T11" fmla="*/ 2147483647 h 519"/>
              <a:gd name="T12" fmla="*/ 2147483647 w 304"/>
              <a:gd name="T13" fmla="*/ 2147483647 h 519"/>
              <a:gd name="T14" fmla="*/ 2147483647 w 304"/>
              <a:gd name="T15" fmla="*/ 2147483647 h 519"/>
              <a:gd name="T16" fmla="*/ 2147483647 w 304"/>
              <a:gd name="T17" fmla="*/ 2147483647 h 519"/>
              <a:gd name="T18" fmla="*/ 2147483647 w 304"/>
              <a:gd name="T19" fmla="*/ 2147483647 h 519"/>
              <a:gd name="T20" fmla="*/ 2147483647 w 304"/>
              <a:gd name="T21" fmla="*/ 2147483647 h 519"/>
              <a:gd name="T22" fmla="*/ 2147483647 w 304"/>
              <a:gd name="T23" fmla="*/ 2147483647 h 519"/>
              <a:gd name="T24" fmla="*/ 2147483647 w 304"/>
              <a:gd name="T25" fmla="*/ 0 h 519"/>
              <a:gd name="T26" fmla="*/ 2147483647 w 304"/>
              <a:gd name="T27" fmla="*/ 2147483647 h 519"/>
              <a:gd name="T28" fmla="*/ 2147483647 w 304"/>
              <a:gd name="T29" fmla="*/ 2147483647 h 519"/>
              <a:gd name="T30" fmla="*/ 2147483647 w 304"/>
              <a:gd name="T31" fmla="*/ 2147483647 h 519"/>
              <a:gd name="T32" fmla="*/ 2147483647 w 304"/>
              <a:gd name="T33" fmla="*/ 2147483647 h 519"/>
              <a:gd name="T34" fmla="*/ 2147483647 w 304"/>
              <a:gd name="T35" fmla="*/ 2147483647 h 519"/>
              <a:gd name="T36" fmla="*/ 2147483647 w 304"/>
              <a:gd name="T37" fmla="*/ 2147483647 h 519"/>
              <a:gd name="T38" fmla="*/ 2147483647 w 304"/>
              <a:gd name="T39" fmla="*/ 2147483647 h 519"/>
              <a:gd name="T40" fmla="*/ 2147483647 w 304"/>
              <a:gd name="T41" fmla="*/ 2147483647 h 519"/>
              <a:gd name="T42" fmla="*/ 0 w 304"/>
              <a:gd name="T43" fmla="*/ 2147483647 h 519"/>
              <a:gd name="T44" fmla="*/ 2147483647 w 304"/>
              <a:gd name="T45" fmla="*/ 2147483647 h 519"/>
              <a:gd name="T46" fmla="*/ 2147483647 w 304"/>
              <a:gd name="T47" fmla="*/ 2147483647 h 51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4"/>
              <a:gd name="T73" fmla="*/ 0 h 519"/>
              <a:gd name="T74" fmla="*/ 304 w 304"/>
              <a:gd name="T75" fmla="*/ 519 h 51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4" h="519">
                <a:moveTo>
                  <a:pt x="10" y="519"/>
                </a:moveTo>
                <a:lnTo>
                  <a:pt x="19" y="505"/>
                </a:lnTo>
                <a:lnTo>
                  <a:pt x="77" y="502"/>
                </a:lnTo>
                <a:lnTo>
                  <a:pt x="125" y="486"/>
                </a:lnTo>
                <a:lnTo>
                  <a:pt x="171" y="456"/>
                </a:lnTo>
                <a:lnTo>
                  <a:pt x="210" y="455"/>
                </a:lnTo>
                <a:lnTo>
                  <a:pt x="256" y="379"/>
                </a:lnTo>
                <a:lnTo>
                  <a:pt x="270" y="385"/>
                </a:lnTo>
                <a:lnTo>
                  <a:pt x="304" y="358"/>
                </a:lnTo>
                <a:lnTo>
                  <a:pt x="296" y="339"/>
                </a:lnTo>
                <a:lnTo>
                  <a:pt x="299" y="327"/>
                </a:lnTo>
                <a:lnTo>
                  <a:pt x="265" y="7"/>
                </a:lnTo>
                <a:lnTo>
                  <a:pt x="261" y="0"/>
                </a:lnTo>
                <a:lnTo>
                  <a:pt x="80" y="21"/>
                </a:lnTo>
                <a:lnTo>
                  <a:pt x="46" y="38"/>
                </a:lnTo>
                <a:lnTo>
                  <a:pt x="16" y="28"/>
                </a:lnTo>
                <a:lnTo>
                  <a:pt x="38" y="292"/>
                </a:lnTo>
                <a:lnTo>
                  <a:pt x="33" y="348"/>
                </a:lnTo>
                <a:lnTo>
                  <a:pt x="45" y="379"/>
                </a:lnTo>
                <a:lnTo>
                  <a:pt x="31" y="439"/>
                </a:lnTo>
                <a:lnTo>
                  <a:pt x="10" y="465"/>
                </a:lnTo>
                <a:lnTo>
                  <a:pt x="0" y="507"/>
                </a:lnTo>
                <a:lnTo>
                  <a:pt x="10" y="5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Freeform 34"/>
          <p:cNvSpPr>
            <a:spLocks/>
          </p:cNvSpPr>
          <p:nvPr/>
        </p:nvSpPr>
        <p:spPr bwMode="auto">
          <a:xfrm>
            <a:off x="5827713" y="3279775"/>
            <a:ext cx="1130300" cy="577850"/>
          </a:xfrm>
          <a:custGeom>
            <a:avLst/>
            <a:gdLst>
              <a:gd name="T0" fmla="*/ 2147483647 w 712"/>
              <a:gd name="T1" fmla="*/ 2147483647 h 364"/>
              <a:gd name="T2" fmla="*/ 2147483647 w 712"/>
              <a:gd name="T3" fmla="*/ 2147483647 h 364"/>
              <a:gd name="T4" fmla="*/ 2147483647 w 712"/>
              <a:gd name="T5" fmla="*/ 2147483647 h 364"/>
              <a:gd name="T6" fmla="*/ 2147483647 w 712"/>
              <a:gd name="T7" fmla="*/ 2147483647 h 364"/>
              <a:gd name="T8" fmla="*/ 2147483647 w 712"/>
              <a:gd name="T9" fmla="*/ 2147483647 h 364"/>
              <a:gd name="T10" fmla="*/ 2147483647 w 712"/>
              <a:gd name="T11" fmla="*/ 2147483647 h 364"/>
              <a:gd name="T12" fmla="*/ 2147483647 w 712"/>
              <a:gd name="T13" fmla="*/ 2147483647 h 364"/>
              <a:gd name="T14" fmla="*/ 2147483647 w 712"/>
              <a:gd name="T15" fmla="*/ 2147483647 h 364"/>
              <a:gd name="T16" fmla="*/ 2147483647 w 712"/>
              <a:gd name="T17" fmla="*/ 2147483647 h 364"/>
              <a:gd name="T18" fmla="*/ 2147483647 w 712"/>
              <a:gd name="T19" fmla="*/ 2147483647 h 364"/>
              <a:gd name="T20" fmla="*/ 2147483647 w 712"/>
              <a:gd name="T21" fmla="*/ 2147483647 h 364"/>
              <a:gd name="T22" fmla="*/ 2147483647 w 712"/>
              <a:gd name="T23" fmla="*/ 2147483647 h 364"/>
              <a:gd name="T24" fmla="*/ 2147483647 w 712"/>
              <a:gd name="T25" fmla="*/ 2147483647 h 364"/>
              <a:gd name="T26" fmla="*/ 2147483647 w 712"/>
              <a:gd name="T27" fmla="*/ 2147483647 h 364"/>
              <a:gd name="T28" fmla="*/ 2147483647 w 712"/>
              <a:gd name="T29" fmla="*/ 2147483647 h 364"/>
              <a:gd name="T30" fmla="*/ 2147483647 w 712"/>
              <a:gd name="T31" fmla="*/ 2147483647 h 364"/>
              <a:gd name="T32" fmla="*/ 2147483647 w 712"/>
              <a:gd name="T33" fmla="*/ 2147483647 h 364"/>
              <a:gd name="T34" fmla="*/ 2147483647 w 712"/>
              <a:gd name="T35" fmla="*/ 2147483647 h 364"/>
              <a:gd name="T36" fmla="*/ 2147483647 w 712"/>
              <a:gd name="T37" fmla="*/ 2147483647 h 364"/>
              <a:gd name="T38" fmla="*/ 2147483647 w 712"/>
              <a:gd name="T39" fmla="*/ 0 h 364"/>
              <a:gd name="T40" fmla="*/ 2147483647 w 712"/>
              <a:gd name="T41" fmla="*/ 0 h 364"/>
              <a:gd name="T42" fmla="*/ 2147483647 w 712"/>
              <a:gd name="T43" fmla="*/ 2147483647 h 364"/>
              <a:gd name="T44" fmla="*/ 2147483647 w 712"/>
              <a:gd name="T45" fmla="*/ 2147483647 h 364"/>
              <a:gd name="T46" fmla="*/ 2147483647 w 712"/>
              <a:gd name="T47" fmla="*/ 2147483647 h 364"/>
              <a:gd name="T48" fmla="*/ 2147483647 w 712"/>
              <a:gd name="T49" fmla="*/ 2147483647 h 364"/>
              <a:gd name="T50" fmla="*/ 2147483647 w 712"/>
              <a:gd name="T51" fmla="*/ 2147483647 h 364"/>
              <a:gd name="T52" fmla="*/ 2147483647 w 712"/>
              <a:gd name="T53" fmla="*/ 2147483647 h 364"/>
              <a:gd name="T54" fmla="*/ 2147483647 w 712"/>
              <a:gd name="T55" fmla="*/ 2147483647 h 364"/>
              <a:gd name="T56" fmla="*/ 2147483647 w 712"/>
              <a:gd name="T57" fmla="*/ 2147483647 h 364"/>
              <a:gd name="T58" fmla="*/ 2147483647 w 712"/>
              <a:gd name="T59" fmla="*/ 2147483647 h 364"/>
              <a:gd name="T60" fmla="*/ 2147483647 w 712"/>
              <a:gd name="T61" fmla="*/ 2147483647 h 364"/>
              <a:gd name="T62" fmla="*/ 2147483647 w 712"/>
              <a:gd name="T63" fmla="*/ 2147483647 h 364"/>
              <a:gd name="T64" fmla="*/ 2147483647 w 712"/>
              <a:gd name="T65" fmla="*/ 2147483647 h 364"/>
              <a:gd name="T66" fmla="*/ 2147483647 w 712"/>
              <a:gd name="T67" fmla="*/ 2147483647 h 364"/>
              <a:gd name="T68" fmla="*/ 2147483647 w 712"/>
              <a:gd name="T69" fmla="*/ 2147483647 h 364"/>
              <a:gd name="T70" fmla="*/ 0 w 712"/>
              <a:gd name="T71" fmla="*/ 2147483647 h 364"/>
              <a:gd name="T72" fmla="*/ 2147483647 w 712"/>
              <a:gd name="T73" fmla="*/ 2147483647 h 364"/>
              <a:gd name="T74" fmla="*/ 2147483647 w 712"/>
              <a:gd name="T75" fmla="*/ 2147483647 h 36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12"/>
              <a:gd name="T115" fmla="*/ 0 h 364"/>
              <a:gd name="T116" fmla="*/ 712 w 712"/>
              <a:gd name="T117" fmla="*/ 364 h 36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12" h="364">
                <a:moveTo>
                  <a:pt x="5" y="345"/>
                </a:moveTo>
                <a:lnTo>
                  <a:pt x="22" y="343"/>
                </a:lnTo>
                <a:lnTo>
                  <a:pt x="27" y="304"/>
                </a:lnTo>
                <a:lnTo>
                  <a:pt x="17" y="303"/>
                </a:lnTo>
                <a:lnTo>
                  <a:pt x="39" y="271"/>
                </a:lnTo>
                <a:lnTo>
                  <a:pt x="84" y="285"/>
                </a:lnTo>
                <a:lnTo>
                  <a:pt x="90" y="241"/>
                </a:lnTo>
                <a:lnTo>
                  <a:pt x="121" y="229"/>
                </a:lnTo>
                <a:lnTo>
                  <a:pt x="116" y="219"/>
                </a:lnTo>
                <a:lnTo>
                  <a:pt x="133" y="178"/>
                </a:lnTo>
                <a:lnTo>
                  <a:pt x="191" y="175"/>
                </a:lnTo>
                <a:lnTo>
                  <a:pt x="239" y="159"/>
                </a:lnTo>
                <a:lnTo>
                  <a:pt x="270" y="138"/>
                </a:lnTo>
                <a:lnTo>
                  <a:pt x="285" y="129"/>
                </a:lnTo>
                <a:lnTo>
                  <a:pt x="324" y="128"/>
                </a:lnTo>
                <a:lnTo>
                  <a:pt x="370" y="52"/>
                </a:lnTo>
                <a:lnTo>
                  <a:pt x="384" y="58"/>
                </a:lnTo>
                <a:lnTo>
                  <a:pt x="418" y="31"/>
                </a:lnTo>
                <a:lnTo>
                  <a:pt x="410" y="12"/>
                </a:lnTo>
                <a:lnTo>
                  <a:pt x="413" y="0"/>
                </a:lnTo>
                <a:lnTo>
                  <a:pt x="444" y="0"/>
                </a:lnTo>
                <a:lnTo>
                  <a:pt x="464" y="7"/>
                </a:lnTo>
                <a:lnTo>
                  <a:pt x="526" y="44"/>
                </a:lnTo>
                <a:lnTo>
                  <a:pt x="570" y="42"/>
                </a:lnTo>
                <a:lnTo>
                  <a:pt x="590" y="28"/>
                </a:lnTo>
                <a:lnTo>
                  <a:pt x="638" y="59"/>
                </a:lnTo>
                <a:lnTo>
                  <a:pt x="655" y="119"/>
                </a:lnTo>
                <a:lnTo>
                  <a:pt x="712" y="161"/>
                </a:lnTo>
                <a:lnTo>
                  <a:pt x="684" y="192"/>
                </a:lnTo>
                <a:lnTo>
                  <a:pt x="635" y="241"/>
                </a:lnTo>
                <a:lnTo>
                  <a:pt x="635" y="252"/>
                </a:lnTo>
                <a:lnTo>
                  <a:pt x="565" y="297"/>
                </a:lnTo>
                <a:lnTo>
                  <a:pt x="172" y="334"/>
                </a:lnTo>
                <a:lnTo>
                  <a:pt x="130" y="332"/>
                </a:lnTo>
                <a:lnTo>
                  <a:pt x="131" y="353"/>
                </a:lnTo>
                <a:lnTo>
                  <a:pt x="0" y="364"/>
                </a:lnTo>
                <a:lnTo>
                  <a:pt x="5" y="34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Freeform 35"/>
          <p:cNvSpPr>
            <a:spLocks/>
          </p:cNvSpPr>
          <p:nvPr/>
        </p:nvSpPr>
        <p:spPr bwMode="auto">
          <a:xfrm>
            <a:off x="5703888" y="3709988"/>
            <a:ext cx="1327150" cy="450850"/>
          </a:xfrm>
          <a:custGeom>
            <a:avLst/>
            <a:gdLst>
              <a:gd name="T0" fmla="*/ 2147483647 w 836"/>
              <a:gd name="T1" fmla="*/ 2147483647 h 284"/>
              <a:gd name="T2" fmla="*/ 2147483647 w 836"/>
              <a:gd name="T3" fmla="*/ 2147483647 h 284"/>
              <a:gd name="T4" fmla="*/ 2147483647 w 836"/>
              <a:gd name="T5" fmla="*/ 2147483647 h 284"/>
              <a:gd name="T6" fmla="*/ 2147483647 w 836"/>
              <a:gd name="T7" fmla="*/ 2147483647 h 284"/>
              <a:gd name="T8" fmla="*/ 2147483647 w 836"/>
              <a:gd name="T9" fmla="*/ 2147483647 h 284"/>
              <a:gd name="T10" fmla="*/ 2147483647 w 836"/>
              <a:gd name="T11" fmla="*/ 2147483647 h 284"/>
              <a:gd name="T12" fmla="*/ 2147483647 w 836"/>
              <a:gd name="T13" fmla="*/ 2147483647 h 284"/>
              <a:gd name="T14" fmla="*/ 2147483647 w 836"/>
              <a:gd name="T15" fmla="*/ 2147483647 h 284"/>
              <a:gd name="T16" fmla="*/ 2147483647 w 836"/>
              <a:gd name="T17" fmla="*/ 2147483647 h 284"/>
              <a:gd name="T18" fmla="*/ 2147483647 w 836"/>
              <a:gd name="T19" fmla="*/ 2147483647 h 284"/>
              <a:gd name="T20" fmla="*/ 2147483647 w 836"/>
              <a:gd name="T21" fmla="*/ 2147483647 h 284"/>
              <a:gd name="T22" fmla="*/ 2147483647 w 836"/>
              <a:gd name="T23" fmla="*/ 2147483647 h 284"/>
              <a:gd name="T24" fmla="*/ 2147483647 w 836"/>
              <a:gd name="T25" fmla="*/ 0 h 284"/>
              <a:gd name="T26" fmla="*/ 2147483647 w 836"/>
              <a:gd name="T27" fmla="*/ 2147483647 h 284"/>
              <a:gd name="T28" fmla="*/ 2147483647 w 836"/>
              <a:gd name="T29" fmla="*/ 2147483647 h 284"/>
              <a:gd name="T30" fmla="*/ 2147483647 w 836"/>
              <a:gd name="T31" fmla="*/ 2147483647 h 284"/>
              <a:gd name="T32" fmla="*/ 2147483647 w 836"/>
              <a:gd name="T33" fmla="*/ 2147483647 h 284"/>
              <a:gd name="T34" fmla="*/ 2147483647 w 836"/>
              <a:gd name="T35" fmla="*/ 2147483647 h 284"/>
              <a:gd name="T36" fmla="*/ 2147483647 w 836"/>
              <a:gd name="T37" fmla="*/ 2147483647 h 284"/>
              <a:gd name="T38" fmla="*/ 2147483647 w 836"/>
              <a:gd name="T39" fmla="*/ 2147483647 h 284"/>
              <a:gd name="T40" fmla="*/ 2147483647 w 836"/>
              <a:gd name="T41" fmla="*/ 2147483647 h 284"/>
              <a:gd name="T42" fmla="*/ 2147483647 w 836"/>
              <a:gd name="T43" fmla="*/ 2147483647 h 284"/>
              <a:gd name="T44" fmla="*/ 0 w 836"/>
              <a:gd name="T45" fmla="*/ 2147483647 h 284"/>
              <a:gd name="T46" fmla="*/ 2147483647 w 836"/>
              <a:gd name="T47" fmla="*/ 2147483647 h 284"/>
              <a:gd name="T48" fmla="*/ 2147483647 w 836"/>
              <a:gd name="T49" fmla="*/ 2147483647 h 284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836"/>
              <a:gd name="T76" fmla="*/ 0 h 284"/>
              <a:gd name="T77" fmla="*/ 836 w 836"/>
              <a:gd name="T78" fmla="*/ 284 h 284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836" h="284">
                <a:moveTo>
                  <a:pt x="15" y="233"/>
                </a:moveTo>
                <a:lnTo>
                  <a:pt x="10" y="229"/>
                </a:lnTo>
                <a:lnTo>
                  <a:pt x="34" y="210"/>
                </a:lnTo>
                <a:lnTo>
                  <a:pt x="56" y="166"/>
                </a:lnTo>
                <a:lnTo>
                  <a:pt x="50" y="156"/>
                </a:lnTo>
                <a:lnTo>
                  <a:pt x="62" y="135"/>
                </a:lnTo>
                <a:lnTo>
                  <a:pt x="62" y="110"/>
                </a:lnTo>
                <a:lnTo>
                  <a:pt x="77" y="93"/>
                </a:lnTo>
                <a:lnTo>
                  <a:pt x="208" y="82"/>
                </a:lnTo>
                <a:lnTo>
                  <a:pt x="207" y="61"/>
                </a:lnTo>
                <a:lnTo>
                  <a:pt x="249" y="63"/>
                </a:lnTo>
                <a:lnTo>
                  <a:pt x="642" y="26"/>
                </a:lnTo>
                <a:lnTo>
                  <a:pt x="836" y="0"/>
                </a:lnTo>
                <a:lnTo>
                  <a:pt x="802" y="68"/>
                </a:lnTo>
                <a:lnTo>
                  <a:pt x="748" y="81"/>
                </a:lnTo>
                <a:lnTo>
                  <a:pt x="724" y="114"/>
                </a:lnTo>
                <a:lnTo>
                  <a:pt x="628" y="172"/>
                </a:lnTo>
                <a:lnTo>
                  <a:pt x="623" y="193"/>
                </a:lnTo>
                <a:lnTo>
                  <a:pt x="599" y="205"/>
                </a:lnTo>
                <a:lnTo>
                  <a:pt x="599" y="233"/>
                </a:lnTo>
                <a:lnTo>
                  <a:pt x="469" y="247"/>
                </a:lnTo>
                <a:lnTo>
                  <a:pt x="210" y="271"/>
                </a:lnTo>
                <a:lnTo>
                  <a:pt x="0" y="284"/>
                </a:lnTo>
                <a:lnTo>
                  <a:pt x="15" y="2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7" name="Freeform 36"/>
          <p:cNvSpPr>
            <a:spLocks/>
          </p:cNvSpPr>
          <p:nvPr/>
        </p:nvSpPr>
        <p:spPr bwMode="auto">
          <a:xfrm>
            <a:off x="5522913" y="4140200"/>
            <a:ext cx="552450" cy="955675"/>
          </a:xfrm>
          <a:custGeom>
            <a:avLst/>
            <a:gdLst>
              <a:gd name="T0" fmla="*/ 2147483647 w 348"/>
              <a:gd name="T1" fmla="*/ 2147483647 h 602"/>
              <a:gd name="T2" fmla="*/ 2147483647 w 348"/>
              <a:gd name="T3" fmla="*/ 2147483647 h 602"/>
              <a:gd name="T4" fmla="*/ 2147483647 w 348"/>
              <a:gd name="T5" fmla="*/ 2147483647 h 602"/>
              <a:gd name="T6" fmla="*/ 2147483647 w 348"/>
              <a:gd name="T7" fmla="*/ 2147483647 h 602"/>
              <a:gd name="T8" fmla="*/ 2147483647 w 348"/>
              <a:gd name="T9" fmla="*/ 2147483647 h 602"/>
              <a:gd name="T10" fmla="*/ 2147483647 w 348"/>
              <a:gd name="T11" fmla="*/ 2147483647 h 602"/>
              <a:gd name="T12" fmla="*/ 2147483647 w 348"/>
              <a:gd name="T13" fmla="*/ 2147483647 h 602"/>
              <a:gd name="T14" fmla="*/ 2147483647 w 348"/>
              <a:gd name="T15" fmla="*/ 2147483647 h 602"/>
              <a:gd name="T16" fmla="*/ 2147483647 w 348"/>
              <a:gd name="T17" fmla="*/ 2147483647 h 602"/>
              <a:gd name="T18" fmla="*/ 2147483647 w 348"/>
              <a:gd name="T19" fmla="*/ 0 h 602"/>
              <a:gd name="T20" fmla="*/ 2147483647 w 348"/>
              <a:gd name="T21" fmla="*/ 2147483647 h 602"/>
              <a:gd name="T22" fmla="*/ 2147483647 w 348"/>
              <a:gd name="T23" fmla="*/ 2147483647 h 602"/>
              <a:gd name="T24" fmla="*/ 2147483647 w 348"/>
              <a:gd name="T25" fmla="*/ 2147483647 h 602"/>
              <a:gd name="T26" fmla="*/ 2147483647 w 348"/>
              <a:gd name="T27" fmla="*/ 2147483647 h 602"/>
              <a:gd name="T28" fmla="*/ 2147483647 w 348"/>
              <a:gd name="T29" fmla="*/ 2147483647 h 602"/>
              <a:gd name="T30" fmla="*/ 2147483647 w 348"/>
              <a:gd name="T31" fmla="*/ 2147483647 h 602"/>
              <a:gd name="T32" fmla="*/ 2147483647 w 348"/>
              <a:gd name="T33" fmla="*/ 2147483647 h 602"/>
              <a:gd name="T34" fmla="*/ 2147483647 w 348"/>
              <a:gd name="T35" fmla="*/ 2147483647 h 602"/>
              <a:gd name="T36" fmla="*/ 0 w 348"/>
              <a:gd name="T37" fmla="*/ 2147483647 h 602"/>
              <a:gd name="T38" fmla="*/ 2147483647 w 348"/>
              <a:gd name="T39" fmla="*/ 2147483647 h 602"/>
              <a:gd name="T40" fmla="*/ 2147483647 w 348"/>
              <a:gd name="T41" fmla="*/ 2147483647 h 60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48"/>
              <a:gd name="T64" fmla="*/ 0 h 602"/>
              <a:gd name="T65" fmla="*/ 348 w 348"/>
              <a:gd name="T66" fmla="*/ 602 h 60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48" h="602">
                <a:moveTo>
                  <a:pt x="24" y="420"/>
                </a:moveTo>
                <a:lnTo>
                  <a:pt x="58" y="373"/>
                </a:lnTo>
                <a:lnTo>
                  <a:pt x="46" y="361"/>
                </a:lnTo>
                <a:lnTo>
                  <a:pt x="34" y="264"/>
                </a:lnTo>
                <a:lnTo>
                  <a:pt x="27" y="198"/>
                </a:lnTo>
                <a:lnTo>
                  <a:pt x="53" y="125"/>
                </a:lnTo>
                <a:lnTo>
                  <a:pt x="90" y="72"/>
                </a:lnTo>
                <a:lnTo>
                  <a:pt x="87" y="58"/>
                </a:lnTo>
                <a:lnTo>
                  <a:pt x="114" y="13"/>
                </a:lnTo>
                <a:lnTo>
                  <a:pt x="324" y="0"/>
                </a:lnTo>
                <a:lnTo>
                  <a:pt x="334" y="11"/>
                </a:lnTo>
                <a:lnTo>
                  <a:pt x="324" y="385"/>
                </a:lnTo>
                <a:lnTo>
                  <a:pt x="348" y="565"/>
                </a:lnTo>
                <a:lnTo>
                  <a:pt x="339" y="574"/>
                </a:lnTo>
                <a:lnTo>
                  <a:pt x="293" y="564"/>
                </a:lnTo>
                <a:lnTo>
                  <a:pt x="227" y="602"/>
                </a:lnTo>
                <a:lnTo>
                  <a:pt x="193" y="544"/>
                </a:lnTo>
                <a:lnTo>
                  <a:pt x="198" y="502"/>
                </a:lnTo>
                <a:lnTo>
                  <a:pt x="0" y="511"/>
                </a:lnTo>
                <a:lnTo>
                  <a:pt x="24" y="4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Freeform 37"/>
          <p:cNvSpPr>
            <a:spLocks/>
          </p:cNvSpPr>
          <p:nvPr/>
        </p:nvSpPr>
        <p:spPr bwMode="auto">
          <a:xfrm>
            <a:off x="6037263" y="4102100"/>
            <a:ext cx="593725" cy="966788"/>
          </a:xfrm>
          <a:custGeom>
            <a:avLst/>
            <a:gdLst>
              <a:gd name="T0" fmla="*/ 2147483647 w 374"/>
              <a:gd name="T1" fmla="*/ 2147483647 h 609"/>
              <a:gd name="T2" fmla="*/ 0 w 374"/>
              <a:gd name="T3" fmla="*/ 2147483647 h 609"/>
              <a:gd name="T4" fmla="*/ 2147483647 w 374"/>
              <a:gd name="T5" fmla="*/ 2147483647 h 609"/>
              <a:gd name="T6" fmla="*/ 2147483647 w 374"/>
              <a:gd name="T7" fmla="*/ 2147483647 h 609"/>
              <a:gd name="T8" fmla="*/ 2147483647 w 374"/>
              <a:gd name="T9" fmla="*/ 2147483647 h 609"/>
              <a:gd name="T10" fmla="*/ 2147483647 w 374"/>
              <a:gd name="T11" fmla="*/ 2147483647 h 609"/>
              <a:gd name="T12" fmla="*/ 2147483647 w 374"/>
              <a:gd name="T13" fmla="*/ 2147483647 h 609"/>
              <a:gd name="T14" fmla="*/ 2147483647 w 374"/>
              <a:gd name="T15" fmla="*/ 2147483647 h 609"/>
              <a:gd name="T16" fmla="*/ 2147483647 w 374"/>
              <a:gd name="T17" fmla="*/ 2147483647 h 609"/>
              <a:gd name="T18" fmla="*/ 2147483647 w 374"/>
              <a:gd name="T19" fmla="*/ 2147483647 h 609"/>
              <a:gd name="T20" fmla="*/ 2147483647 w 374"/>
              <a:gd name="T21" fmla="*/ 2147483647 h 609"/>
              <a:gd name="T22" fmla="*/ 2147483647 w 374"/>
              <a:gd name="T23" fmla="*/ 2147483647 h 609"/>
              <a:gd name="T24" fmla="*/ 2147483647 w 374"/>
              <a:gd name="T25" fmla="*/ 2147483647 h 609"/>
              <a:gd name="T26" fmla="*/ 2147483647 w 374"/>
              <a:gd name="T27" fmla="*/ 2147483647 h 609"/>
              <a:gd name="T28" fmla="*/ 2147483647 w 374"/>
              <a:gd name="T29" fmla="*/ 2147483647 h 609"/>
              <a:gd name="T30" fmla="*/ 2147483647 w 374"/>
              <a:gd name="T31" fmla="*/ 2147483647 h 609"/>
              <a:gd name="T32" fmla="*/ 2147483647 w 374"/>
              <a:gd name="T33" fmla="*/ 2147483647 h 609"/>
              <a:gd name="T34" fmla="*/ 2147483647 w 374"/>
              <a:gd name="T35" fmla="*/ 0 h 609"/>
              <a:gd name="T36" fmla="*/ 0 w 374"/>
              <a:gd name="T37" fmla="*/ 2147483647 h 609"/>
              <a:gd name="T38" fmla="*/ 2147483647 w 374"/>
              <a:gd name="T39" fmla="*/ 2147483647 h 609"/>
              <a:gd name="T40" fmla="*/ 2147483647 w 374"/>
              <a:gd name="T41" fmla="*/ 2147483647 h 609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74"/>
              <a:gd name="T64" fmla="*/ 0 h 609"/>
              <a:gd name="T65" fmla="*/ 374 w 374"/>
              <a:gd name="T66" fmla="*/ 609 h 609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74" h="609">
                <a:moveTo>
                  <a:pt x="10" y="35"/>
                </a:moveTo>
                <a:lnTo>
                  <a:pt x="0" y="409"/>
                </a:lnTo>
                <a:lnTo>
                  <a:pt x="24" y="589"/>
                </a:lnTo>
                <a:lnTo>
                  <a:pt x="50" y="596"/>
                </a:lnTo>
                <a:lnTo>
                  <a:pt x="72" y="582"/>
                </a:lnTo>
                <a:lnTo>
                  <a:pt x="87" y="596"/>
                </a:lnTo>
                <a:lnTo>
                  <a:pt x="65" y="609"/>
                </a:lnTo>
                <a:lnTo>
                  <a:pt x="118" y="595"/>
                </a:lnTo>
                <a:lnTo>
                  <a:pt x="128" y="577"/>
                </a:lnTo>
                <a:lnTo>
                  <a:pt x="121" y="568"/>
                </a:lnTo>
                <a:lnTo>
                  <a:pt x="125" y="553"/>
                </a:lnTo>
                <a:lnTo>
                  <a:pt x="99" y="530"/>
                </a:lnTo>
                <a:lnTo>
                  <a:pt x="101" y="509"/>
                </a:lnTo>
                <a:lnTo>
                  <a:pt x="374" y="484"/>
                </a:lnTo>
                <a:lnTo>
                  <a:pt x="350" y="390"/>
                </a:lnTo>
                <a:lnTo>
                  <a:pt x="365" y="332"/>
                </a:lnTo>
                <a:lnTo>
                  <a:pt x="329" y="257"/>
                </a:lnTo>
                <a:lnTo>
                  <a:pt x="259" y="0"/>
                </a:lnTo>
                <a:lnTo>
                  <a:pt x="0" y="24"/>
                </a:lnTo>
                <a:lnTo>
                  <a:pt x="10" y="3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Freeform 38"/>
          <p:cNvSpPr>
            <a:spLocks/>
          </p:cNvSpPr>
          <p:nvPr/>
        </p:nvSpPr>
        <p:spPr bwMode="auto">
          <a:xfrm>
            <a:off x="6450013" y="4054475"/>
            <a:ext cx="838200" cy="877888"/>
          </a:xfrm>
          <a:custGeom>
            <a:avLst/>
            <a:gdLst>
              <a:gd name="T0" fmla="*/ 2147483647 w 528"/>
              <a:gd name="T1" fmla="*/ 2147483647 h 553"/>
              <a:gd name="T2" fmla="*/ 2147483647 w 528"/>
              <a:gd name="T3" fmla="*/ 2147483647 h 553"/>
              <a:gd name="T4" fmla="*/ 2147483647 w 528"/>
              <a:gd name="T5" fmla="*/ 2147483647 h 553"/>
              <a:gd name="T6" fmla="*/ 2147483647 w 528"/>
              <a:gd name="T7" fmla="*/ 2147483647 h 553"/>
              <a:gd name="T8" fmla="*/ 2147483647 w 528"/>
              <a:gd name="T9" fmla="*/ 2147483647 h 553"/>
              <a:gd name="T10" fmla="*/ 2147483647 w 528"/>
              <a:gd name="T11" fmla="*/ 2147483647 h 553"/>
              <a:gd name="T12" fmla="*/ 2147483647 w 528"/>
              <a:gd name="T13" fmla="*/ 2147483647 h 553"/>
              <a:gd name="T14" fmla="*/ 2147483647 w 528"/>
              <a:gd name="T15" fmla="*/ 2147483647 h 553"/>
              <a:gd name="T16" fmla="*/ 2147483647 w 528"/>
              <a:gd name="T17" fmla="*/ 2147483647 h 553"/>
              <a:gd name="T18" fmla="*/ 2147483647 w 528"/>
              <a:gd name="T19" fmla="*/ 2147483647 h 553"/>
              <a:gd name="T20" fmla="*/ 2147483647 w 528"/>
              <a:gd name="T21" fmla="*/ 2147483647 h 553"/>
              <a:gd name="T22" fmla="*/ 2147483647 w 528"/>
              <a:gd name="T23" fmla="*/ 2147483647 h 553"/>
              <a:gd name="T24" fmla="*/ 2147483647 w 528"/>
              <a:gd name="T25" fmla="*/ 2147483647 h 553"/>
              <a:gd name="T26" fmla="*/ 2147483647 w 528"/>
              <a:gd name="T27" fmla="*/ 2147483647 h 553"/>
              <a:gd name="T28" fmla="*/ 2147483647 w 528"/>
              <a:gd name="T29" fmla="*/ 2147483647 h 553"/>
              <a:gd name="T30" fmla="*/ 2147483647 w 528"/>
              <a:gd name="T31" fmla="*/ 2147483647 h 553"/>
              <a:gd name="T32" fmla="*/ 2147483647 w 528"/>
              <a:gd name="T33" fmla="*/ 2147483647 h 553"/>
              <a:gd name="T34" fmla="*/ 2147483647 w 528"/>
              <a:gd name="T35" fmla="*/ 2147483647 h 553"/>
              <a:gd name="T36" fmla="*/ 2147483647 w 528"/>
              <a:gd name="T37" fmla="*/ 2147483647 h 553"/>
              <a:gd name="T38" fmla="*/ 2147483647 w 528"/>
              <a:gd name="T39" fmla="*/ 0 h 553"/>
              <a:gd name="T40" fmla="*/ 2147483647 w 528"/>
              <a:gd name="T41" fmla="*/ 2147483647 h 553"/>
              <a:gd name="T42" fmla="*/ 0 w 528"/>
              <a:gd name="T43" fmla="*/ 2147483647 h 553"/>
              <a:gd name="T44" fmla="*/ 2147483647 w 528"/>
              <a:gd name="T45" fmla="*/ 2147483647 h 553"/>
              <a:gd name="T46" fmla="*/ 2147483647 w 528"/>
              <a:gd name="T47" fmla="*/ 2147483647 h 55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28"/>
              <a:gd name="T73" fmla="*/ 0 h 553"/>
              <a:gd name="T74" fmla="*/ 528 w 528"/>
              <a:gd name="T75" fmla="*/ 553 h 55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28" h="553">
                <a:moveTo>
                  <a:pt x="70" y="287"/>
                </a:moveTo>
                <a:lnTo>
                  <a:pt x="106" y="362"/>
                </a:lnTo>
                <a:lnTo>
                  <a:pt x="91" y="420"/>
                </a:lnTo>
                <a:lnTo>
                  <a:pt x="115" y="514"/>
                </a:lnTo>
                <a:lnTo>
                  <a:pt x="134" y="548"/>
                </a:lnTo>
                <a:lnTo>
                  <a:pt x="417" y="530"/>
                </a:lnTo>
                <a:lnTo>
                  <a:pt x="420" y="551"/>
                </a:lnTo>
                <a:lnTo>
                  <a:pt x="437" y="553"/>
                </a:lnTo>
                <a:lnTo>
                  <a:pt x="431" y="507"/>
                </a:lnTo>
                <a:lnTo>
                  <a:pt x="443" y="495"/>
                </a:lnTo>
                <a:lnTo>
                  <a:pt x="484" y="502"/>
                </a:lnTo>
                <a:lnTo>
                  <a:pt x="490" y="471"/>
                </a:lnTo>
                <a:lnTo>
                  <a:pt x="485" y="427"/>
                </a:lnTo>
                <a:lnTo>
                  <a:pt x="502" y="415"/>
                </a:lnTo>
                <a:lnTo>
                  <a:pt x="528" y="331"/>
                </a:lnTo>
                <a:lnTo>
                  <a:pt x="509" y="327"/>
                </a:lnTo>
                <a:lnTo>
                  <a:pt x="441" y="219"/>
                </a:lnTo>
                <a:lnTo>
                  <a:pt x="294" y="82"/>
                </a:lnTo>
                <a:lnTo>
                  <a:pt x="229" y="40"/>
                </a:lnTo>
                <a:lnTo>
                  <a:pt x="250" y="0"/>
                </a:lnTo>
                <a:lnTo>
                  <a:pt x="130" y="16"/>
                </a:lnTo>
                <a:lnTo>
                  <a:pt x="0" y="30"/>
                </a:lnTo>
                <a:lnTo>
                  <a:pt x="70" y="28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0" name="Freeform 39"/>
          <p:cNvSpPr>
            <a:spLocks/>
          </p:cNvSpPr>
          <p:nvPr/>
        </p:nvSpPr>
        <p:spPr bwMode="auto">
          <a:xfrm>
            <a:off x="6196013" y="4840288"/>
            <a:ext cx="1412875" cy="1066800"/>
          </a:xfrm>
          <a:custGeom>
            <a:avLst/>
            <a:gdLst>
              <a:gd name="T0" fmla="*/ 0 w 891"/>
              <a:gd name="T1" fmla="*/ 2147483647 h 672"/>
              <a:gd name="T2" fmla="*/ 2147483647 w 891"/>
              <a:gd name="T3" fmla="*/ 2147483647 h 672"/>
              <a:gd name="T4" fmla="*/ 2147483647 w 891"/>
              <a:gd name="T5" fmla="*/ 2147483647 h 672"/>
              <a:gd name="T6" fmla="*/ 2147483647 w 891"/>
              <a:gd name="T7" fmla="*/ 2147483647 h 672"/>
              <a:gd name="T8" fmla="*/ 2147483647 w 891"/>
              <a:gd name="T9" fmla="*/ 2147483647 h 672"/>
              <a:gd name="T10" fmla="*/ 2147483647 w 891"/>
              <a:gd name="T11" fmla="*/ 2147483647 h 672"/>
              <a:gd name="T12" fmla="*/ 2147483647 w 891"/>
              <a:gd name="T13" fmla="*/ 2147483647 h 672"/>
              <a:gd name="T14" fmla="*/ 2147483647 w 891"/>
              <a:gd name="T15" fmla="*/ 2147483647 h 672"/>
              <a:gd name="T16" fmla="*/ 2147483647 w 891"/>
              <a:gd name="T17" fmla="*/ 2147483647 h 672"/>
              <a:gd name="T18" fmla="*/ 2147483647 w 891"/>
              <a:gd name="T19" fmla="*/ 2147483647 h 672"/>
              <a:gd name="T20" fmla="*/ 2147483647 w 891"/>
              <a:gd name="T21" fmla="*/ 2147483647 h 672"/>
              <a:gd name="T22" fmla="*/ 2147483647 w 891"/>
              <a:gd name="T23" fmla="*/ 2147483647 h 672"/>
              <a:gd name="T24" fmla="*/ 2147483647 w 891"/>
              <a:gd name="T25" fmla="*/ 2147483647 h 672"/>
              <a:gd name="T26" fmla="*/ 2147483647 w 891"/>
              <a:gd name="T27" fmla="*/ 2147483647 h 672"/>
              <a:gd name="T28" fmla="*/ 2147483647 w 891"/>
              <a:gd name="T29" fmla="*/ 2147483647 h 672"/>
              <a:gd name="T30" fmla="*/ 2147483647 w 891"/>
              <a:gd name="T31" fmla="*/ 2147483647 h 672"/>
              <a:gd name="T32" fmla="*/ 2147483647 w 891"/>
              <a:gd name="T33" fmla="*/ 2147483647 h 672"/>
              <a:gd name="T34" fmla="*/ 2147483647 w 891"/>
              <a:gd name="T35" fmla="*/ 2147483647 h 672"/>
              <a:gd name="T36" fmla="*/ 2147483647 w 891"/>
              <a:gd name="T37" fmla="*/ 2147483647 h 672"/>
              <a:gd name="T38" fmla="*/ 2147483647 w 891"/>
              <a:gd name="T39" fmla="*/ 2147483647 h 672"/>
              <a:gd name="T40" fmla="*/ 2147483647 w 891"/>
              <a:gd name="T41" fmla="*/ 2147483647 h 672"/>
              <a:gd name="T42" fmla="*/ 2147483647 w 891"/>
              <a:gd name="T43" fmla="*/ 2147483647 h 672"/>
              <a:gd name="T44" fmla="*/ 2147483647 w 891"/>
              <a:gd name="T45" fmla="*/ 2147483647 h 672"/>
              <a:gd name="T46" fmla="*/ 2147483647 w 891"/>
              <a:gd name="T47" fmla="*/ 2147483647 h 672"/>
              <a:gd name="T48" fmla="*/ 2147483647 w 891"/>
              <a:gd name="T49" fmla="*/ 2147483647 h 672"/>
              <a:gd name="T50" fmla="*/ 2147483647 w 891"/>
              <a:gd name="T51" fmla="*/ 2147483647 h 672"/>
              <a:gd name="T52" fmla="*/ 2147483647 w 891"/>
              <a:gd name="T53" fmla="*/ 2147483647 h 672"/>
              <a:gd name="T54" fmla="*/ 2147483647 w 891"/>
              <a:gd name="T55" fmla="*/ 2147483647 h 672"/>
              <a:gd name="T56" fmla="*/ 2147483647 w 891"/>
              <a:gd name="T57" fmla="*/ 2147483647 h 672"/>
              <a:gd name="T58" fmla="*/ 2147483647 w 891"/>
              <a:gd name="T59" fmla="*/ 2147483647 h 672"/>
              <a:gd name="T60" fmla="*/ 2147483647 w 891"/>
              <a:gd name="T61" fmla="*/ 2147483647 h 672"/>
              <a:gd name="T62" fmla="*/ 2147483647 w 891"/>
              <a:gd name="T63" fmla="*/ 2147483647 h 672"/>
              <a:gd name="T64" fmla="*/ 2147483647 w 891"/>
              <a:gd name="T65" fmla="*/ 2147483647 h 672"/>
              <a:gd name="T66" fmla="*/ 2147483647 w 891"/>
              <a:gd name="T67" fmla="*/ 2147483647 h 672"/>
              <a:gd name="T68" fmla="*/ 2147483647 w 891"/>
              <a:gd name="T69" fmla="*/ 2147483647 h 672"/>
              <a:gd name="T70" fmla="*/ 2147483647 w 891"/>
              <a:gd name="T71" fmla="*/ 2147483647 h 672"/>
              <a:gd name="T72" fmla="*/ 2147483647 w 891"/>
              <a:gd name="T73" fmla="*/ 2147483647 h 672"/>
              <a:gd name="T74" fmla="*/ 2147483647 w 891"/>
              <a:gd name="T75" fmla="*/ 0 h 672"/>
              <a:gd name="T76" fmla="*/ 2147483647 w 891"/>
              <a:gd name="T77" fmla="*/ 2147483647 h 672"/>
              <a:gd name="T78" fmla="*/ 2147483647 w 891"/>
              <a:gd name="T79" fmla="*/ 2147483647 h 672"/>
              <a:gd name="T80" fmla="*/ 2147483647 w 891"/>
              <a:gd name="T81" fmla="*/ 2147483647 h 672"/>
              <a:gd name="T82" fmla="*/ 2147483647 w 891"/>
              <a:gd name="T83" fmla="*/ 2147483647 h 672"/>
              <a:gd name="T84" fmla="*/ 2147483647 w 891"/>
              <a:gd name="T85" fmla="*/ 2147483647 h 672"/>
              <a:gd name="T86" fmla="*/ 2147483647 w 891"/>
              <a:gd name="T87" fmla="*/ 2147483647 h 672"/>
              <a:gd name="T88" fmla="*/ 2147483647 w 891"/>
              <a:gd name="T89" fmla="*/ 2147483647 h 672"/>
              <a:gd name="T90" fmla="*/ 0 w 891"/>
              <a:gd name="T91" fmla="*/ 2147483647 h 672"/>
              <a:gd name="T92" fmla="*/ 0 w 891"/>
              <a:gd name="T93" fmla="*/ 2147483647 h 67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91"/>
              <a:gd name="T142" fmla="*/ 0 h 672"/>
              <a:gd name="T143" fmla="*/ 891 w 891"/>
              <a:gd name="T144" fmla="*/ 672 h 67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91" h="672">
                <a:moveTo>
                  <a:pt x="0" y="65"/>
                </a:moveTo>
                <a:lnTo>
                  <a:pt x="26" y="88"/>
                </a:lnTo>
                <a:lnTo>
                  <a:pt x="22" y="103"/>
                </a:lnTo>
                <a:lnTo>
                  <a:pt x="29" y="112"/>
                </a:lnTo>
                <a:lnTo>
                  <a:pt x="19" y="130"/>
                </a:lnTo>
                <a:lnTo>
                  <a:pt x="123" y="93"/>
                </a:lnTo>
                <a:lnTo>
                  <a:pt x="256" y="179"/>
                </a:lnTo>
                <a:lnTo>
                  <a:pt x="365" y="119"/>
                </a:lnTo>
                <a:lnTo>
                  <a:pt x="428" y="133"/>
                </a:lnTo>
                <a:lnTo>
                  <a:pt x="509" y="214"/>
                </a:lnTo>
                <a:lnTo>
                  <a:pt x="536" y="214"/>
                </a:lnTo>
                <a:lnTo>
                  <a:pt x="563" y="270"/>
                </a:lnTo>
                <a:lnTo>
                  <a:pt x="556" y="376"/>
                </a:lnTo>
                <a:lnTo>
                  <a:pt x="575" y="389"/>
                </a:lnTo>
                <a:lnTo>
                  <a:pt x="579" y="369"/>
                </a:lnTo>
                <a:lnTo>
                  <a:pt x="604" y="369"/>
                </a:lnTo>
                <a:lnTo>
                  <a:pt x="579" y="420"/>
                </a:lnTo>
                <a:lnTo>
                  <a:pt x="647" y="490"/>
                </a:lnTo>
                <a:lnTo>
                  <a:pt x="657" y="469"/>
                </a:lnTo>
                <a:lnTo>
                  <a:pt x="662" y="520"/>
                </a:lnTo>
                <a:lnTo>
                  <a:pt x="685" y="530"/>
                </a:lnTo>
                <a:lnTo>
                  <a:pt x="708" y="590"/>
                </a:lnTo>
                <a:lnTo>
                  <a:pt x="731" y="590"/>
                </a:lnTo>
                <a:lnTo>
                  <a:pt x="784" y="646"/>
                </a:lnTo>
                <a:lnTo>
                  <a:pt x="813" y="649"/>
                </a:lnTo>
                <a:lnTo>
                  <a:pt x="813" y="658"/>
                </a:lnTo>
                <a:lnTo>
                  <a:pt x="792" y="672"/>
                </a:lnTo>
                <a:lnTo>
                  <a:pt x="838" y="667"/>
                </a:lnTo>
                <a:lnTo>
                  <a:pt x="867" y="653"/>
                </a:lnTo>
                <a:lnTo>
                  <a:pt x="883" y="576"/>
                </a:lnTo>
                <a:lnTo>
                  <a:pt x="891" y="579"/>
                </a:lnTo>
                <a:lnTo>
                  <a:pt x="883" y="471"/>
                </a:lnTo>
                <a:lnTo>
                  <a:pt x="872" y="439"/>
                </a:lnTo>
                <a:lnTo>
                  <a:pt x="777" y="282"/>
                </a:lnTo>
                <a:lnTo>
                  <a:pt x="702" y="133"/>
                </a:lnTo>
                <a:lnTo>
                  <a:pt x="655" y="11"/>
                </a:lnTo>
                <a:lnTo>
                  <a:pt x="644" y="7"/>
                </a:lnTo>
                <a:lnTo>
                  <a:pt x="603" y="0"/>
                </a:lnTo>
                <a:lnTo>
                  <a:pt x="591" y="12"/>
                </a:lnTo>
                <a:lnTo>
                  <a:pt x="597" y="58"/>
                </a:lnTo>
                <a:lnTo>
                  <a:pt x="580" y="56"/>
                </a:lnTo>
                <a:lnTo>
                  <a:pt x="577" y="35"/>
                </a:lnTo>
                <a:lnTo>
                  <a:pt x="294" y="53"/>
                </a:lnTo>
                <a:lnTo>
                  <a:pt x="275" y="19"/>
                </a:lnTo>
                <a:lnTo>
                  <a:pt x="2" y="44"/>
                </a:lnTo>
                <a:lnTo>
                  <a:pt x="0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1" name="Freeform 40"/>
          <p:cNvSpPr>
            <a:spLocks/>
          </p:cNvSpPr>
          <p:nvPr/>
        </p:nvSpPr>
        <p:spPr bwMode="auto">
          <a:xfrm>
            <a:off x="7551738" y="5876925"/>
            <a:ext cx="28575" cy="58738"/>
          </a:xfrm>
          <a:custGeom>
            <a:avLst/>
            <a:gdLst>
              <a:gd name="T0" fmla="*/ 2147483647 w 17"/>
              <a:gd name="T1" fmla="*/ 2147483647 h 37"/>
              <a:gd name="T2" fmla="*/ 2147483647 w 17"/>
              <a:gd name="T3" fmla="*/ 2147483647 h 37"/>
              <a:gd name="T4" fmla="*/ 2147483647 w 17"/>
              <a:gd name="T5" fmla="*/ 0 h 37"/>
              <a:gd name="T6" fmla="*/ 2147483647 w 17"/>
              <a:gd name="T7" fmla="*/ 2147483647 h 37"/>
              <a:gd name="T8" fmla="*/ 0 w 17"/>
              <a:gd name="T9" fmla="*/ 2147483647 h 37"/>
              <a:gd name="T10" fmla="*/ 2147483647 w 17"/>
              <a:gd name="T11" fmla="*/ 2147483647 h 37"/>
              <a:gd name="T12" fmla="*/ 2147483647 w 17"/>
              <a:gd name="T13" fmla="*/ 2147483647 h 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"/>
              <a:gd name="T22" fmla="*/ 0 h 37"/>
              <a:gd name="T23" fmla="*/ 17 w 17"/>
              <a:gd name="T24" fmla="*/ 37 h 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" h="37">
                <a:moveTo>
                  <a:pt x="5" y="37"/>
                </a:moveTo>
                <a:lnTo>
                  <a:pt x="12" y="26"/>
                </a:lnTo>
                <a:lnTo>
                  <a:pt x="17" y="0"/>
                </a:lnTo>
                <a:lnTo>
                  <a:pt x="9" y="24"/>
                </a:lnTo>
                <a:lnTo>
                  <a:pt x="0" y="33"/>
                </a:lnTo>
                <a:lnTo>
                  <a:pt x="5" y="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2" name="Freeform 41"/>
          <p:cNvSpPr>
            <a:spLocks/>
          </p:cNvSpPr>
          <p:nvPr/>
        </p:nvSpPr>
        <p:spPr bwMode="auto">
          <a:xfrm>
            <a:off x="6427788" y="2638425"/>
            <a:ext cx="652462" cy="735013"/>
          </a:xfrm>
          <a:custGeom>
            <a:avLst/>
            <a:gdLst>
              <a:gd name="T0" fmla="*/ 0 w 411"/>
              <a:gd name="T1" fmla="*/ 2147483647 h 463"/>
              <a:gd name="T2" fmla="*/ 2147483647 w 411"/>
              <a:gd name="T3" fmla="*/ 2147483647 h 463"/>
              <a:gd name="T4" fmla="*/ 2147483647 w 411"/>
              <a:gd name="T5" fmla="*/ 2147483647 h 463"/>
              <a:gd name="T6" fmla="*/ 2147483647 w 411"/>
              <a:gd name="T7" fmla="*/ 2147483647 h 463"/>
              <a:gd name="T8" fmla="*/ 2147483647 w 411"/>
              <a:gd name="T9" fmla="*/ 2147483647 h 463"/>
              <a:gd name="T10" fmla="*/ 2147483647 w 411"/>
              <a:gd name="T11" fmla="*/ 2147483647 h 463"/>
              <a:gd name="T12" fmla="*/ 2147483647 w 411"/>
              <a:gd name="T13" fmla="*/ 2147483647 h 463"/>
              <a:gd name="T14" fmla="*/ 2147483647 w 411"/>
              <a:gd name="T15" fmla="*/ 2147483647 h 463"/>
              <a:gd name="T16" fmla="*/ 2147483647 w 411"/>
              <a:gd name="T17" fmla="*/ 2147483647 h 463"/>
              <a:gd name="T18" fmla="*/ 2147483647 w 411"/>
              <a:gd name="T19" fmla="*/ 2147483647 h 463"/>
              <a:gd name="T20" fmla="*/ 2147483647 w 411"/>
              <a:gd name="T21" fmla="*/ 2147483647 h 463"/>
              <a:gd name="T22" fmla="*/ 2147483647 w 411"/>
              <a:gd name="T23" fmla="*/ 2147483647 h 463"/>
              <a:gd name="T24" fmla="*/ 2147483647 w 411"/>
              <a:gd name="T25" fmla="*/ 2147483647 h 463"/>
              <a:gd name="T26" fmla="*/ 2147483647 w 411"/>
              <a:gd name="T27" fmla="*/ 2147483647 h 463"/>
              <a:gd name="T28" fmla="*/ 2147483647 w 411"/>
              <a:gd name="T29" fmla="*/ 2147483647 h 463"/>
              <a:gd name="T30" fmla="*/ 2147483647 w 411"/>
              <a:gd name="T31" fmla="*/ 0 h 463"/>
              <a:gd name="T32" fmla="*/ 2147483647 w 411"/>
              <a:gd name="T33" fmla="*/ 2147483647 h 463"/>
              <a:gd name="T34" fmla="*/ 2147483647 w 411"/>
              <a:gd name="T35" fmla="*/ 2147483647 h 463"/>
              <a:gd name="T36" fmla="*/ 2147483647 w 411"/>
              <a:gd name="T37" fmla="*/ 2147483647 h 463"/>
              <a:gd name="T38" fmla="*/ 2147483647 w 411"/>
              <a:gd name="T39" fmla="*/ 2147483647 h 463"/>
              <a:gd name="T40" fmla="*/ 2147483647 w 411"/>
              <a:gd name="T41" fmla="*/ 2147483647 h 463"/>
              <a:gd name="T42" fmla="*/ 0 w 411"/>
              <a:gd name="T43" fmla="*/ 2147483647 h 463"/>
              <a:gd name="T44" fmla="*/ 0 w 411"/>
              <a:gd name="T45" fmla="*/ 2147483647 h 46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11"/>
              <a:gd name="T70" fmla="*/ 0 h 463"/>
              <a:gd name="T71" fmla="*/ 411 w 411"/>
              <a:gd name="T72" fmla="*/ 463 h 46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11" h="463">
                <a:moveTo>
                  <a:pt x="0" y="84"/>
                </a:moveTo>
                <a:lnTo>
                  <a:pt x="34" y="404"/>
                </a:lnTo>
                <a:lnTo>
                  <a:pt x="85" y="411"/>
                </a:lnTo>
                <a:lnTo>
                  <a:pt x="147" y="448"/>
                </a:lnTo>
                <a:lnTo>
                  <a:pt x="191" y="446"/>
                </a:lnTo>
                <a:lnTo>
                  <a:pt x="211" y="432"/>
                </a:lnTo>
                <a:lnTo>
                  <a:pt x="259" y="463"/>
                </a:lnTo>
                <a:lnTo>
                  <a:pt x="290" y="435"/>
                </a:lnTo>
                <a:lnTo>
                  <a:pt x="295" y="386"/>
                </a:lnTo>
                <a:lnTo>
                  <a:pt x="316" y="395"/>
                </a:lnTo>
                <a:lnTo>
                  <a:pt x="324" y="355"/>
                </a:lnTo>
                <a:lnTo>
                  <a:pt x="394" y="294"/>
                </a:lnTo>
                <a:lnTo>
                  <a:pt x="406" y="192"/>
                </a:lnTo>
                <a:lnTo>
                  <a:pt x="398" y="171"/>
                </a:lnTo>
                <a:lnTo>
                  <a:pt x="411" y="161"/>
                </a:lnTo>
                <a:lnTo>
                  <a:pt x="386" y="0"/>
                </a:lnTo>
                <a:lnTo>
                  <a:pt x="316" y="36"/>
                </a:lnTo>
                <a:lnTo>
                  <a:pt x="280" y="75"/>
                </a:lnTo>
                <a:lnTo>
                  <a:pt x="254" y="77"/>
                </a:lnTo>
                <a:lnTo>
                  <a:pt x="215" y="98"/>
                </a:lnTo>
                <a:lnTo>
                  <a:pt x="124" y="64"/>
                </a:lnTo>
                <a:lnTo>
                  <a:pt x="0" y="8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3" name="Freeform 42"/>
          <p:cNvSpPr>
            <a:spLocks/>
          </p:cNvSpPr>
          <p:nvPr/>
        </p:nvSpPr>
        <p:spPr bwMode="auto">
          <a:xfrm>
            <a:off x="6838950" y="2894013"/>
            <a:ext cx="700088" cy="690562"/>
          </a:xfrm>
          <a:custGeom>
            <a:avLst/>
            <a:gdLst>
              <a:gd name="T0" fmla="*/ 0 w 441"/>
              <a:gd name="T1" fmla="*/ 2147483647 h 435"/>
              <a:gd name="T2" fmla="*/ 2147483647 w 441"/>
              <a:gd name="T3" fmla="*/ 2147483647 h 435"/>
              <a:gd name="T4" fmla="*/ 2147483647 w 441"/>
              <a:gd name="T5" fmla="*/ 2147483647 h 435"/>
              <a:gd name="T6" fmla="*/ 2147483647 w 441"/>
              <a:gd name="T7" fmla="*/ 2147483647 h 435"/>
              <a:gd name="T8" fmla="*/ 2147483647 w 441"/>
              <a:gd name="T9" fmla="*/ 2147483647 h 435"/>
              <a:gd name="T10" fmla="*/ 2147483647 w 441"/>
              <a:gd name="T11" fmla="*/ 2147483647 h 435"/>
              <a:gd name="T12" fmla="*/ 2147483647 w 441"/>
              <a:gd name="T13" fmla="*/ 2147483647 h 435"/>
              <a:gd name="T14" fmla="*/ 2147483647 w 441"/>
              <a:gd name="T15" fmla="*/ 2147483647 h 435"/>
              <a:gd name="T16" fmla="*/ 2147483647 w 441"/>
              <a:gd name="T17" fmla="*/ 2147483647 h 435"/>
              <a:gd name="T18" fmla="*/ 2147483647 w 441"/>
              <a:gd name="T19" fmla="*/ 2147483647 h 435"/>
              <a:gd name="T20" fmla="*/ 2147483647 w 441"/>
              <a:gd name="T21" fmla="*/ 2147483647 h 435"/>
              <a:gd name="T22" fmla="*/ 2147483647 w 441"/>
              <a:gd name="T23" fmla="*/ 2147483647 h 435"/>
              <a:gd name="T24" fmla="*/ 2147483647 w 441"/>
              <a:gd name="T25" fmla="*/ 2147483647 h 435"/>
              <a:gd name="T26" fmla="*/ 2147483647 w 441"/>
              <a:gd name="T27" fmla="*/ 2147483647 h 435"/>
              <a:gd name="T28" fmla="*/ 2147483647 w 441"/>
              <a:gd name="T29" fmla="*/ 2147483647 h 435"/>
              <a:gd name="T30" fmla="*/ 2147483647 w 441"/>
              <a:gd name="T31" fmla="*/ 2147483647 h 435"/>
              <a:gd name="T32" fmla="*/ 2147483647 w 441"/>
              <a:gd name="T33" fmla="*/ 2147483647 h 435"/>
              <a:gd name="T34" fmla="*/ 2147483647 w 441"/>
              <a:gd name="T35" fmla="*/ 2147483647 h 435"/>
              <a:gd name="T36" fmla="*/ 2147483647 w 441"/>
              <a:gd name="T37" fmla="*/ 2147483647 h 435"/>
              <a:gd name="T38" fmla="*/ 2147483647 w 441"/>
              <a:gd name="T39" fmla="*/ 0 h 435"/>
              <a:gd name="T40" fmla="*/ 2147483647 w 441"/>
              <a:gd name="T41" fmla="*/ 2147483647 h 435"/>
              <a:gd name="T42" fmla="*/ 2147483647 w 441"/>
              <a:gd name="T43" fmla="*/ 2147483647 h 435"/>
              <a:gd name="T44" fmla="*/ 2147483647 w 441"/>
              <a:gd name="T45" fmla="*/ 2147483647 h 435"/>
              <a:gd name="T46" fmla="*/ 2147483647 w 441"/>
              <a:gd name="T47" fmla="*/ 2147483647 h 435"/>
              <a:gd name="T48" fmla="*/ 2147483647 w 441"/>
              <a:gd name="T49" fmla="*/ 2147483647 h 435"/>
              <a:gd name="T50" fmla="*/ 2147483647 w 441"/>
              <a:gd name="T51" fmla="*/ 2147483647 h 435"/>
              <a:gd name="T52" fmla="*/ 2147483647 w 441"/>
              <a:gd name="T53" fmla="*/ 2147483647 h 435"/>
              <a:gd name="T54" fmla="*/ 0 w 441"/>
              <a:gd name="T55" fmla="*/ 2147483647 h 435"/>
              <a:gd name="T56" fmla="*/ 0 w 441"/>
              <a:gd name="T57" fmla="*/ 2147483647 h 435"/>
              <a:gd name="T58" fmla="*/ 0 w 441"/>
              <a:gd name="T59" fmla="*/ 2147483647 h 43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41"/>
              <a:gd name="T91" fmla="*/ 0 h 435"/>
              <a:gd name="T92" fmla="*/ 441 w 441"/>
              <a:gd name="T93" fmla="*/ 435 h 43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41" h="435">
                <a:moveTo>
                  <a:pt x="0" y="302"/>
                </a:moveTo>
                <a:lnTo>
                  <a:pt x="17" y="362"/>
                </a:lnTo>
                <a:lnTo>
                  <a:pt x="74" y="404"/>
                </a:lnTo>
                <a:lnTo>
                  <a:pt x="101" y="435"/>
                </a:lnTo>
                <a:lnTo>
                  <a:pt x="185" y="402"/>
                </a:lnTo>
                <a:lnTo>
                  <a:pt x="222" y="395"/>
                </a:lnTo>
                <a:lnTo>
                  <a:pt x="243" y="371"/>
                </a:lnTo>
                <a:lnTo>
                  <a:pt x="275" y="239"/>
                </a:lnTo>
                <a:lnTo>
                  <a:pt x="311" y="255"/>
                </a:lnTo>
                <a:lnTo>
                  <a:pt x="379" y="112"/>
                </a:lnTo>
                <a:lnTo>
                  <a:pt x="432" y="143"/>
                </a:lnTo>
                <a:lnTo>
                  <a:pt x="441" y="117"/>
                </a:lnTo>
                <a:lnTo>
                  <a:pt x="403" y="87"/>
                </a:lnTo>
                <a:lnTo>
                  <a:pt x="374" y="91"/>
                </a:lnTo>
                <a:lnTo>
                  <a:pt x="364" y="106"/>
                </a:lnTo>
                <a:lnTo>
                  <a:pt x="311" y="122"/>
                </a:lnTo>
                <a:lnTo>
                  <a:pt x="277" y="161"/>
                </a:lnTo>
                <a:lnTo>
                  <a:pt x="265" y="98"/>
                </a:lnTo>
                <a:lnTo>
                  <a:pt x="171" y="115"/>
                </a:lnTo>
                <a:lnTo>
                  <a:pt x="152" y="0"/>
                </a:lnTo>
                <a:lnTo>
                  <a:pt x="139" y="10"/>
                </a:lnTo>
                <a:lnTo>
                  <a:pt x="147" y="31"/>
                </a:lnTo>
                <a:lnTo>
                  <a:pt x="135" y="133"/>
                </a:lnTo>
                <a:lnTo>
                  <a:pt x="65" y="194"/>
                </a:lnTo>
                <a:lnTo>
                  <a:pt x="57" y="234"/>
                </a:lnTo>
                <a:lnTo>
                  <a:pt x="36" y="225"/>
                </a:lnTo>
                <a:lnTo>
                  <a:pt x="31" y="274"/>
                </a:lnTo>
                <a:lnTo>
                  <a:pt x="0" y="30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4" name="Freeform 43"/>
          <p:cNvSpPr>
            <a:spLocks/>
          </p:cNvSpPr>
          <p:nvPr/>
        </p:nvSpPr>
        <p:spPr bwMode="auto">
          <a:xfrm>
            <a:off x="7259638" y="2946400"/>
            <a:ext cx="709612" cy="349250"/>
          </a:xfrm>
          <a:custGeom>
            <a:avLst/>
            <a:gdLst>
              <a:gd name="T0" fmla="*/ 0 w 447"/>
              <a:gd name="T1" fmla="*/ 2147483647 h 220"/>
              <a:gd name="T2" fmla="*/ 2147483647 w 447"/>
              <a:gd name="T3" fmla="*/ 2147483647 h 220"/>
              <a:gd name="T4" fmla="*/ 2147483647 w 447"/>
              <a:gd name="T5" fmla="*/ 2147483647 h 220"/>
              <a:gd name="T6" fmla="*/ 2147483647 w 447"/>
              <a:gd name="T7" fmla="*/ 2147483647 h 220"/>
              <a:gd name="T8" fmla="*/ 2147483647 w 447"/>
              <a:gd name="T9" fmla="*/ 2147483647 h 220"/>
              <a:gd name="T10" fmla="*/ 2147483647 w 447"/>
              <a:gd name="T11" fmla="*/ 2147483647 h 220"/>
              <a:gd name="T12" fmla="*/ 2147483647 w 447"/>
              <a:gd name="T13" fmla="*/ 2147483647 h 220"/>
              <a:gd name="T14" fmla="*/ 2147483647 w 447"/>
              <a:gd name="T15" fmla="*/ 2147483647 h 220"/>
              <a:gd name="T16" fmla="*/ 2147483647 w 447"/>
              <a:gd name="T17" fmla="*/ 2147483647 h 220"/>
              <a:gd name="T18" fmla="*/ 2147483647 w 447"/>
              <a:gd name="T19" fmla="*/ 2147483647 h 220"/>
              <a:gd name="T20" fmla="*/ 2147483647 w 447"/>
              <a:gd name="T21" fmla="*/ 2147483647 h 220"/>
              <a:gd name="T22" fmla="*/ 2147483647 w 447"/>
              <a:gd name="T23" fmla="*/ 2147483647 h 220"/>
              <a:gd name="T24" fmla="*/ 2147483647 w 447"/>
              <a:gd name="T25" fmla="*/ 2147483647 h 220"/>
              <a:gd name="T26" fmla="*/ 2147483647 w 447"/>
              <a:gd name="T27" fmla="*/ 2147483647 h 220"/>
              <a:gd name="T28" fmla="*/ 2147483647 w 447"/>
              <a:gd name="T29" fmla="*/ 2147483647 h 220"/>
              <a:gd name="T30" fmla="*/ 2147483647 w 447"/>
              <a:gd name="T31" fmla="*/ 2147483647 h 220"/>
              <a:gd name="T32" fmla="*/ 2147483647 w 447"/>
              <a:gd name="T33" fmla="*/ 2147483647 h 220"/>
              <a:gd name="T34" fmla="*/ 2147483647 w 447"/>
              <a:gd name="T35" fmla="*/ 2147483647 h 220"/>
              <a:gd name="T36" fmla="*/ 2147483647 w 447"/>
              <a:gd name="T37" fmla="*/ 2147483647 h 220"/>
              <a:gd name="T38" fmla="*/ 2147483647 w 447"/>
              <a:gd name="T39" fmla="*/ 2147483647 h 220"/>
              <a:gd name="T40" fmla="*/ 2147483647 w 447"/>
              <a:gd name="T41" fmla="*/ 2147483647 h 220"/>
              <a:gd name="T42" fmla="*/ 2147483647 w 447"/>
              <a:gd name="T43" fmla="*/ 2147483647 h 220"/>
              <a:gd name="T44" fmla="*/ 2147483647 w 447"/>
              <a:gd name="T45" fmla="*/ 2147483647 h 220"/>
              <a:gd name="T46" fmla="*/ 2147483647 w 447"/>
              <a:gd name="T47" fmla="*/ 2147483647 h 220"/>
              <a:gd name="T48" fmla="*/ 2147483647 w 447"/>
              <a:gd name="T49" fmla="*/ 2147483647 h 220"/>
              <a:gd name="T50" fmla="*/ 2147483647 w 447"/>
              <a:gd name="T51" fmla="*/ 2147483647 h 220"/>
              <a:gd name="T52" fmla="*/ 2147483647 w 447"/>
              <a:gd name="T53" fmla="*/ 2147483647 h 220"/>
              <a:gd name="T54" fmla="*/ 2147483647 w 447"/>
              <a:gd name="T55" fmla="*/ 2147483647 h 220"/>
              <a:gd name="T56" fmla="*/ 2147483647 w 447"/>
              <a:gd name="T57" fmla="*/ 2147483647 h 220"/>
              <a:gd name="T58" fmla="*/ 2147483647 w 447"/>
              <a:gd name="T59" fmla="*/ 2147483647 h 220"/>
              <a:gd name="T60" fmla="*/ 2147483647 w 447"/>
              <a:gd name="T61" fmla="*/ 2147483647 h 220"/>
              <a:gd name="T62" fmla="*/ 2147483647 w 447"/>
              <a:gd name="T63" fmla="*/ 2147483647 h 220"/>
              <a:gd name="T64" fmla="*/ 2147483647 w 447"/>
              <a:gd name="T65" fmla="*/ 2147483647 h 220"/>
              <a:gd name="T66" fmla="*/ 2147483647 w 447"/>
              <a:gd name="T67" fmla="*/ 2147483647 h 220"/>
              <a:gd name="T68" fmla="*/ 2147483647 w 447"/>
              <a:gd name="T69" fmla="*/ 2147483647 h 220"/>
              <a:gd name="T70" fmla="*/ 2147483647 w 447"/>
              <a:gd name="T71" fmla="*/ 2147483647 h 220"/>
              <a:gd name="T72" fmla="*/ 2147483647 w 447"/>
              <a:gd name="T73" fmla="*/ 0 h 220"/>
              <a:gd name="T74" fmla="*/ 0 w 447"/>
              <a:gd name="T75" fmla="*/ 2147483647 h 220"/>
              <a:gd name="T76" fmla="*/ 0 w 447"/>
              <a:gd name="T77" fmla="*/ 2147483647 h 220"/>
              <a:gd name="T78" fmla="*/ 0 w 447"/>
              <a:gd name="T79" fmla="*/ 2147483647 h 22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47"/>
              <a:gd name="T121" fmla="*/ 0 h 220"/>
              <a:gd name="T122" fmla="*/ 447 w 447"/>
              <a:gd name="T123" fmla="*/ 220 h 22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47" h="220">
                <a:moveTo>
                  <a:pt x="0" y="65"/>
                </a:moveTo>
                <a:lnTo>
                  <a:pt x="12" y="128"/>
                </a:lnTo>
                <a:lnTo>
                  <a:pt x="46" y="89"/>
                </a:lnTo>
                <a:lnTo>
                  <a:pt x="99" y="73"/>
                </a:lnTo>
                <a:lnTo>
                  <a:pt x="109" y="58"/>
                </a:lnTo>
                <a:lnTo>
                  <a:pt x="138" y="54"/>
                </a:lnTo>
                <a:lnTo>
                  <a:pt x="176" y="84"/>
                </a:lnTo>
                <a:lnTo>
                  <a:pt x="201" y="91"/>
                </a:lnTo>
                <a:lnTo>
                  <a:pt x="249" y="136"/>
                </a:lnTo>
                <a:lnTo>
                  <a:pt x="232" y="178"/>
                </a:lnTo>
                <a:lnTo>
                  <a:pt x="239" y="198"/>
                </a:lnTo>
                <a:lnTo>
                  <a:pt x="259" y="189"/>
                </a:lnTo>
                <a:lnTo>
                  <a:pt x="278" y="189"/>
                </a:lnTo>
                <a:lnTo>
                  <a:pt x="288" y="201"/>
                </a:lnTo>
                <a:lnTo>
                  <a:pt x="311" y="201"/>
                </a:lnTo>
                <a:lnTo>
                  <a:pt x="319" y="198"/>
                </a:lnTo>
                <a:lnTo>
                  <a:pt x="304" y="159"/>
                </a:lnTo>
                <a:lnTo>
                  <a:pt x="302" y="89"/>
                </a:lnTo>
                <a:lnTo>
                  <a:pt x="283" y="79"/>
                </a:lnTo>
                <a:lnTo>
                  <a:pt x="319" y="45"/>
                </a:lnTo>
                <a:lnTo>
                  <a:pt x="321" y="26"/>
                </a:lnTo>
                <a:lnTo>
                  <a:pt x="341" y="28"/>
                </a:lnTo>
                <a:lnTo>
                  <a:pt x="316" y="72"/>
                </a:lnTo>
                <a:lnTo>
                  <a:pt x="331" y="122"/>
                </a:lnTo>
                <a:lnTo>
                  <a:pt x="338" y="138"/>
                </a:lnTo>
                <a:lnTo>
                  <a:pt x="348" y="145"/>
                </a:lnTo>
                <a:lnTo>
                  <a:pt x="328" y="143"/>
                </a:lnTo>
                <a:lnTo>
                  <a:pt x="334" y="175"/>
                </a:lnTo>
                <a:lnTo>
                  <a:pt x="370" y="198"/>
                </a:lnTo>
                <a:lnTo>
                  <a:pt x="379" y="201"/>
                </a:lnTo>
                <a:lnTo>
                  <a:pt x="389" y="201"/>
                </a:lnTo>
                <a:lnTo>
                  <a:pt x="384" y="220"/>
                </a:lnTo>
                <a:lnTo>
                  <a:pt x="428" y="198"/>
                </a:lnTo>
                <a:lnTo>
                  <a:pt x="437" y="170"/>
                </a:lnTo>
                <a:lnTo>
                  <a:pt x="447" y="140"/>
                </a:lnTo>
                <a:lnTo>
                  <a:pt x="384" y="152"/>
                </a:lnTo>
                <a:lnTo>
                  <a:pt x="343" y="0"/>
                </a:lnTo>
                <a:lnTo>
                  <a:pt x="0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Freeform 44"/>
          <p:cNvSpPr>
            <a:spLocks/>
          </p:cNvSpPr>
          <p:nvPr/>
        </p:nvSpPr>
        <p:spPr bwMode="auto">
          <a:xfrm>
            <a:off x="6723063" y="3071813"/>
            <a:ext cx="1203325" cy="679450"/>
          </a:xfrm>
          <a:custGeom>
            <a:avLst/>
            <a:gdLst>
              <a:gd name="T0" fmla="*/ 2147483647 w 758"/>
              <a:gd name="T1" fmla="*/ 2147483647 h 428"/>
              <a:gd name="T2" fmla="*/ 2147483647 w 758"/>
              <a:gd name="T3" fmla="*/ 2147483647 h 428"/>
              <a:gd name="T4" fmla="*/ 2147483647 w 758"/>
              <a:gd name="T5" fmla="*/ 2147483647 h 428"/>
              <a:gd name="T6" fmla="*/ 2147483647 w 758"/>
              <a:gd name="T7" fmla="*/ 2147483647 h 428"/>
              <a:gd name="T8" fmla="*/ 2147483647 w 758"/>
              <a:gd name="T9" fmla="*/ 2147483647 h 428"/>
              <a:gd name="T10" fmla="*/ 2147483647 w 758"/>
              <a:gd name="T11" fmla="*/ 2147483647 h 428"/>
              <a:gd name="T12" fmla="*/ 2147483647 w 758"/>
              <a:gd name="T13" fmla="*/ 2147483647 h 428"/>
              <a:gd name="T14" fmla="*/ 2147483647 w 758"/>
              <a:gd name="T15" fmla="*/ 2147483647 h 428"/>
              <a:gd name="T16" fmla="*/ 2147483647 w 758"/>
              <a:gd name="T17" fmla="*/ 2147483647 h 428"/>
              <a:gd name="T18" fmla="*/ 2147483647 w 758"/>
              <a:gd name="T19" fmla="*/ 2147483647 h 428"/>
              <a:gd name="T20" fmla="*/ 2147483647 w 758"/>
              <a:gd name="T21" fmla="*/ 0 h 428"/>
              <a:gd name="T22" fmla="*/ 2147483647 w 758"/>
              <a:gd name="T23" fmla="*/ 2147483647 h 428"/>
              <a:gd name="T24" fmla="*/ 2147483647 w 758"/>
              <a:gd name="T25" fmla="*/ 2147483647 h 428"/>
              <a:gd name="T26" fmla="*/ 2147483647 w 758"/>
              <a:gd name="T27" fmla="*/ 2147483647 h 428"/>
              <a:gd name="T28" fmla="*/ 2147483647 w 758"/>
              <a:gd name="T29" fmla="*/ 2147483647 h 428"/>
              <a:gd name="T30" fmla="*/ 2147483647 w 758"/>
              <a:gd name="T31" fmla="*/ 2147483647 h 428"/>
              <a:gd name="T32" fmla="*/ 2147483647 w 758"/>
              <a:gd name="T33" fmla="*/ 2147483647 h 428"/>
              <a:gd name="T34" fmla="*/ 2147483647 w 758"/>
              <a:gd name="T35" fmla="*/ 2147483647 h 428"/>
              <a:gd name="T36" fmla="*/ 2147483647 w 758"/>
              <a:gd name="T37" fmla="*/ 2147483647 h 428"/>
              <a:gd name="T38" fmla="*/ 2147483647 w 758"/>
              <a:gd name="T39" fmla="*/ 2147483647 h 428"/>
              <a:gd name="T40" fmla="*/ 2147483647 w 758"/>
              <a:gd name="T41" fmla="*/ 2147483647 h 428"/>
              <a:gd name="T42" fmla="*/ 2147483647 w 758"/>
              <a:gd name="T43" fmla="*/ 2147483647 h 428"/>
              <a:gd name="T44" fmla="*/ 2147483647 w 758"/>
              <a:gd name="T45" fmla="*/ 2147483647 h 428"/>
              <a:gd name="T46" fmla="*/ 2147483647 w 758"/>
              <a:gd name="T47" fmla="*/ 2147483647 h 428"/>
              <a:gd name="T48" fmla="*/ 2147483647 w 758"/>
              <a:gd name="T49" fmla="*/ 2147483647 h 428"/>
              <a:gd name="T50" fmla="*/ 2147483647 w 758"/>
              <a:gd name="T51" fmla="*/ 2147483647 h 428"/>
              <a:gd name="T52" fmla="*/ 2147483647 w 758"/>
              <a:gd name="T53" fmla="*/ 2147483647 h 428"/>
              <a:gd name="T54" fmla="*/ 2147483647 w 758"/>
              <a:gd name="T55" fmla="*/ 2147483647 h 428"/>
              <a:gd name="T56" fmla="*/ 2147483647 w 758"/>
              <a:gd name="T57" fmla="*/ 2147483647 h 428"/>
              <a:gd name="T58" fmla="*/ 0 w 758"/>
              <a:gd name="T59" fmla="*/ 2147483647 h 428"/>
              <a:gd name="T60" fmla="*/ 2147483647 w 758"/>
              <a:gd name="T61" fmla="*/ 2147483647 h 428"/>
              <a:gd name="T62" fmla="*/ 2147483647 w 758"/>
              <a:gd name="T63" fmla="*/ 2147483647 h 42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58"/>
              <a:gd name="T97" fmla="*/ 0 h 428"/>
              <a:gd name="T98" fmla="*/ 758 w 758"/>
              <a:gd name="T99" fmla="*/ 428 h 42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58" h="428">
                <a:moveTo>
                  <a:pt x="70" y="383"/>
                </a:moveTo>
                <a:lnTo>
                  <a:pt x="70" y="372"/>
                </a:lnTo>
                <a:lnTo>
                  <a:pt x="119" y="323"/>
                </a:lnTo>
                <a:lnTo>
                  <a:pt x="147" y="292"/>
                </a:lnTo>
                <a:lnTo>
                  <a:pt x="174" y="323"/>
                </a:lnTo>
                <a:lnTo>
                  <a:pt x="258" y="290"/>
                </a:lnTo>
                <a:lnTo>
                  <a:pt x="295" y="283"/>
                </a:lnTo>
                <a:lnTo>
                  <a:pt x="316" y="259"/>
                </a:lnTo>
                <a:lnTo>
                  <a:pt x="348" y="127"/>
                </a:lnTo>
                <a:lnTo>
                  <a:pt x="384" y="143"/>
                </a:lnTo>
                <a:lnTo>
                  <a:pt x="452" y="0"/>
                </a:lnTo>
                <a:lnTo>
                  <a:pt x="505" y="31"/>
                </a:lnTo>
                <a:lnTo>
                  <a:pt x="514" y="5"/>
                </a:lnTo>
                <a:lnTo>
                  <a:pt x="539" y="12"/>
                </a:lnTo>
                <a:lnTo>
                  <a:pt x="587" y="57"/>
                </a:lnTo>
                <a:lnTo>
                  <a:pt x="570" y="99"/>
                </a:lnTo>
                <a:lnTo>
                  <a:pt x="577" y="119"/>
                </a:lnTo>
                <a:lnTo>
                  <a:pt x="597" y="110"/>
                </a:lnTo>
                <a:lnTo>
                  <a:pt x="613" y="129"/>
                </a:lnTo>
                <a:lnTo>
                  <a:pt x="686" y="154"/>
                </a:lnTo>
                <a:lnTo>
                  <a:pt x="618" y="150"/>
                </a:lnTo>
                <a:lnTo>
                  <a:pt x="689" y="215"/>
                </a:lnTo>
                <a:lnTo>
                  <a:pt x="643" y="208"/>
                </a:lnTo>
                <a:lnTo>
                  <a:pt x="736" y="267"/>
                </a:lnTo>
                <a:lnTo>
                  <a:pt x="758" y="308"/>
                </a:lnTo>
                <a:lnTo>
                  <a:pt x="742" y="302"/>
                </a:lnTo>
                <a:lnTo>
                  <a:pt x="739" y="313"/>
                </a:lnTo>
                <a:lnTo>
                  <a:pt x="440" y="371"/>
                </a:lnTo>
                <a:lnTo>
                  <a:pt x="194" y="402"/>
                </a:lnTo>
                <a:lnTo>
                  <a:pt x="0" y="428"/>
                </a:lnTo>
                <a:lnTo>
                  <a:pt x="70" y="3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6" name="Freeform 45"/>
          <p:cNvSpPr>
            <a:spLocks/>
          </p:cNvSpPr>
          <p:nvPr/>
        </p:nvSpPr>
        <p:spPr bwMode="auto">
          <a:xfrm>
            <a:off x="7874000" y="3260725"/>
            <a:ext cx="65088" cy="168275"/>
          </a:xfrm>
          <a:custGeom>
            <a:avLst/>
            <a:gdLst>
              <a:gd name="T0" fmla="*/ 0 w 41"/>
              <a:gd name="T1" fmla="*/ 2147483647 h 106"/>
              <a:gd name="T2" fmla="*/ 2147483647 w 41"/>
              <a:gd name="T3" fmla="*/ 2147483647 h 106"/>
              <a:gd name="T4" fmla="*/ 2147483647 w 41"/>
              <a:gd name="T5" fmla="*/ 2147483647 h 106"/>
              <a:gd name="T6" fmla="*/ 2147483647 w 41"/>
              <a:gd name="T7" fmla="*/ 0 h 106"/>
              <a:gd name="T8" fmla="*/ 2147483647 w 41"/>
              <a:gd name="T9" fmla="*/ 2147483647 h 106"/>
              <a:gd name="T10" fmla="*/ 0 w 41"/>
              <a:gd name="T11" fmla="*/ 2147483647 h 106"/>
              <a:gd name="T12" fmla="*/ 0 w 41"/>
              <a:gd name="T13" fmla="*/ 2147483647 h 106"/>
              <a:gd name="T14" fmla="*/ 0 w 41"/>
              <a:gd name="T15" fmla="*/ 2147483647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1"/>
              <a:gd name="T25" fmla="*/ 0 h 106"/>
              <a:gd name="T26" fmla="*/ 41 w 41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1" h="106">
                <a:moveTo>
                  <a:pt x="0" y="106"/>
                </a:moveTo>
                <a:lnTo>
                  <a:pt x="14" y="77"/>
                </a:lnTo>
                <a:lnTo>
                  <a:pt x="29" y="59"/>
                </a:lnTo>
                <a:lnTo>
                  <a:pt x="41" y="0"/>
                </a:lnTo>
                <a:lnTo>
                  <a:pt x="16" y="14"/>
                </a:lnTo>
                <a:lnTo>
                  <a:pt x="0" y="70"/>
                </a:lnTo>
                <a:lnTo>
                  <a:pt x="0" y="106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7" name="Freeform 46"/>
          <p:cNvSpPr>
            <a:spLocks/>
          </p:cNvSpPr>
          <p:nvPr/>
        </p:nvSpPr>
        <p:spPr bwMode="auto">
          <a:xfrm>
            <a:off x="6654800" y="3568700"/>
            <a:ext cx="1328738" cy="593725"/>
          </a:xfrm>
          <a:custGeom>
            <a:avLst/>
            <a:gdLst>
              <a:gd name="T0" fmla="*/ 0 w 837"/>
              <a:gd name="T1" fmla="*/ 2147483647 h 374"/>
              <a:gd name="T2" fmla="*/ 2147483647 w 837"/>
              <a:gd name="T3" fmla="*/ 2147483647 h 374"/>
              <a:gd name="T4" fmla="*/ 2147483647 w 837"/>
              <a:gd name="T5" fmla="*/ 2147483647 h 374"/>
              <a:gd name="T6" fmla="*/ 2147483647 w 837"/>
              <a:gd name="T7" fmla="*/ 2147483647 h 374"/>
              <a:gd name="T8" fmla="*/ 2147483647 w 837"/>
              <a:gd name="T9" fmla="*/ 2147483647 h 374"/>
              <a:gd name="T10" fmla="*/ 2147483647 w 837"/>
              <a:gd name="T11" fmla="*/ 2147483647 h 374"/>
              <a:gd name="T12" fmla="*/ 2147483647 w 837"/>
              <a:gd name="T13" fmla="*/ 2147483647 h 374"/>
              <a:gd name="T14" fmla="*/ 2147483647 w 837"/>
              <a:gd name="T15" fmla="*/ 2147483647 h 374"/>
              <a:gd name="T16" fmla="*/ 2147483647 w 837"/>
              <a:gd name="T17" fmla="*/ 2147483647 h 374"/>
              <a:gd name="T18" fmla="*/ 2147483647 w 837"/>
              <a:gd name="T19" fmla="*/ 2147483647 h 374"/>
              <a:gd name="T20" fmla="*/ 2147483647 w 837"/>
              <a:gd name="T21" fmla="*/ 2147483647 h 374"/>
              <a:gd name="T22" fmla="*/ 2147483647 w 837"/>
              <a:gd name="T23" fmla="*/ 2147483647 h 374"/>
              <a:gd name="T24" fmla="*/ 2147483647 w 837"/>
              <a:gd name="T25" fmla="*/ 2147483647 h 374"/>
              <a:gd name="T26" fmla="*/ 2147483647 w 837"/>
              <a:gd name="T27" fmla="*/ 2147483647 h 374"/>
              <a:gd name="T28" fmla="*/ 2147483647 w 837"/>
              <a:gd name="T29" fmla="*/ 2147483647 h 374"/>
              <a:gd name="T30" fmla="*/ 2147483647 w 837"/>
              <a:gd name="T31" fmla="*/ 2147483647 h 374"/>
              <a:gd name="T32" fmla="*/ 2147483647 w 837"/>
              <a:gd name="T33" fmla="*/ 2147483647 h 374"/>
              <a:gd name="T34" fmla="*/ 2147483647 w 837"/>
              <a:gd name="T35" fmla="*/ 2147483647 h 374"/>
              <a:gd name="T36" fmla="*/ 2147483647 w 837"/>
              <a:gd name="T37" fmla="*/ 2147483647 h 374"/>
              <a:gd name="T38" fmla="*/ 2147483647 w 837"/>
              <a:gd name="T39" fmla="*/ 2147483647 h 374"/>
              <a:gd name="T40" fmla="*/ 2147483647 w 837"/>
              <a:gd name="T41" fmla="*/ 2147483647 h 374"/>
              <a:gd name="T42" fmla="*/ 2147483647 w 837"/>
              <a:gd name="T43" fmla="*/ 2147483647 h 374"/>
              <a:gd name="T44" fmla="*/ 2147483647 w 837"/>
              <a:gd name="T45" fmla="*/ 2147483647 h 374"/>
              <a:gd name="T46" fmla="*/ 2147483647 w 837"/>
              <a:gd name="T47" fmla="*/ 2147483647 h 374"/>
              <a:gd name="T48" fmla="*/ 2147483647 w 837"/>
              <a:gd name="T49" fmla="*/ 2147483647 h 374"/>
              <a:gd name="T50" fmla="*/ 2147483647 w 837"/>
              <a:gd name="T51" fmla="*/ 2147483647 h 374"/>
              <a:gd name="T52" fmla="*/ 2147483647 w 837"/>
              <a:gd name="T53" fmla="*/ 2147483647 h 374"/>
              <a:gd name="T54" fmla="*/ 2147483647 w 837"/>
              <a:gd name="T55" fmla="*/ 0 h 374"/>
              <a:gd name="T56" fmla="*/ 2147483647 w 837"/>
              <a:gd name="T57" fmla="*/ 2147483647 h 374"/>
              <a:gd name="T58" fmla="*/ 2147483647 w 837"/>
              <a:gd name="T59" fmla="*/ 2147483647 h 374"/>
              <a:gd name="T60" fmla="*/ 2147483647 w 837"/>
              <a:gd name="T61" fmla="*/ 2147483647 h 374"/>
              <a:gd name="T62" fmla="*/ 2147483647 w 837"/>
              <a:gd name="T63" fmla="*/ 2147483647 h 374"/>
              <a:gd name="T64" fmla="*/ 2147483647 w 837"/>
              <a:gd name="T65" fmla="*/ 2147483647 h 374"/>
              <a:gd name="T66" fmla="*/ 2147483647 w 837"/>
              <a:gd name="T67" fmla="*/ 2147483647 h 374"/>
              <a:gd name="T68" fmla="*/ 2147483647 w 837"/>
              <a:gd name="T69" fmla="*/ 2147483647 h 374"/>
              <a:gd name="T70" fmla="*/ 0 w 837"/>
              <a:gd name="T71" fmla="*/ 2147483647 h 374"/>
              <a:gd name="T72" fmla="*/ 0 w 837"/>
              <a:gd name="T73" fmla="*/ 2147483647 h 374"/>
              <a:gd name="T74" fmla="*/ 0 w 837"/>
              <a:gd name="T75" fmla="*/ 2147483647 h 37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837"/>
              <a:gd name="T115" fmla="*/ 0 h 374"/>
              <a:gd name="T116" fmla="*/ 837 w 837"/>
              <a:gd name="T117" fmla="*/ 374 h 37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837" h="374">
                <a:moveTo>
                  <a:pt x="0" y="322"/>
                </a:moveTo>
                <a:lnTo>
                  <a:pt x="120" y="306"/>
                </a:lnTo>
                <a:lnTo>
                  <a:pt x="191" y="271"/>
                </a:lnTo>
                <a:lnTo>
                  <a:pt x="325" y="257"/>
                </a:lnTo>
                <a:lnTo>
                  <a:pt x="379" y="292"/>
                </a:lnTo>
                <a:lnTo>
                  <a:pt x="466" y="280"/>
                </a:lnTo>
                <a:lnTo>
                  <a:pt x="598" y="374"/>
                </a:lnTo>
                <a:lnTo>
                  <a:pt x="649" y="362"/>
                </a:lnTo>
                <a:lnTo>
                  <a:pt x="722" y="254"/>
                </a:lnTo>
                <a:lnTo>
                  <a:pt x="782" y="231"/>
                </a:lnTo>
                <a:lnTo>
                  <a:pt x="799" y="199"/>
                </a:lnTo>
                <a:lnTo>
                  <a:pt x="736" y="210"/>
                </a:lnTo>
                <a:lnTo>
                  <a:pt x="719" y="189"/>
                </a:lnTo>
                <a:lnTo>
                  <a:pt x="758" y="178"/>
                </a:lnTo>
                <a:lnTo>
                  <a:pt x="756" y="164"/>
                </a:lnTo>
                <a:lnTo>
                  <a:pt x="714" y="149"/>
                </a:lnTo>
                <a:lnTo>
                  <a:pt x="770" y="128"/>
                </a:lnTo>
                <a:lnTo>
                  <a:pt x="767" y="150"/>
                </a:lnTo>
                <a:lnTo>
                  <a:pt x="802" y="150"/>
                </a:lnTo>
                <a:lnTo>
                  <a:pt x="823" y="110"/>
                </a:lnTo>
                <a:lnTo>
                  <a:pt x="837" y="108"/>
                </a:lnTo>
                <a:lnTo>
                  <a:pt x="828" y="75"/>
                </a:lnTo>
                <a:lnTo>
                  <a:pt x="802" y="108"/>
                </a:lnTo>
                <a:lnTo>
                  <a:pt x="777" y="33"/>
                </a:lnTo>
                <a:lnTo>
                  <a:pt x="794" y="30"/>
                </a:lnTo>
                <a:lnTo>
                  <a:pt x="818" y="51"/>
                </a:lnTo>
                <a:lnTo>
                  <a:pt x="801" y="16"/>
                </a:lnTo>
                <a:lnTo>
                  <a:pt x="782" y="0"/>
                </a:lnTo>
                <a:lnTo>
                  <a:pt x="483" y="58"/>
                </a:lnTo>
                <a:lnTo>
                  <a:pt x="237" y="89"/>
                </a:lnTo>
                <a:lnTo>
                  <a:pt x="203" y="157"/>
                </a:lnTo>
                <a:lnTo>
                  <a:pt x="149" y="170"/>
                </a:lnTo>
                <a:lnTo>
                  <a:pt x="125" y="203"/>
                </a:lnTo>
                <a:lnTo>
                  <a:pt x="29" y="261"/>
                </a:lnTo>
                <a:lnTo>
                  <a:pt x="24" y="282"/>
                </a:lnTo>
                <a:lnTo>
                  <a:pt x="0" y="294"/>
                </a:lnTo>
                <a:lnTo>
                  <a:pt x="0" y="3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8" name="Freeform 47"/>
          <p:cNvSpPr>
            <a:spLocks/>
          </p:cNvSpPr>
          <p:nvPr/>
        </p:nvSpPr>
        <p:spPr bwMode="auto">
          <a:xfrm>
            <a:off x="6811963" y="3976688"/>
            <a:ext cx="793750" cy="603250"/>
          </a:xfrm>
          <a:custGeom>
            <a:avLst/>
            <a:gdLst>
              <a:gd name="T0" fmla="*/ 2147483647 w 499"/>
              <a:gd name="T1" fmla="*/ 2147483647 h 380"/>
              <a:gd name="T2" fmla="*/ 2147483647 w 499"/>
              <a:gd name="T3" fmla="*/ 2147483647 h 380"/>
              <a:gd name="T4" fmla="*/ 2147483647 w 499"/>
              <a:gd name="T5" fmla="*/ 0 h 380"/>
              <a:gd name="T6" fmla="*/ 2147483647 w 499"/>
              <a:gd name="T7" fmla="*/ 2147483647 h 380"/>
              <a:gd name="T8" fmla="*/ 2147483647 w 499"/>
              <a:gd name="T9" fmla="*/ 2147483647 h 380"/>
              <a:gd name="T10" fmla="*/ 2147483647 w 499"/>
              <a:gd name="T11" fmla="*/ 2147483647 h 380"/>
              <a:gd name="T12" fmla="*/ 2147483647 w 499"/>
              <a:gd name="T13" fmla="*/ 2147483647 h 380"/>
              <a:gd name="T14" fmla="*/ 2147483647 w 499"/>
              <a:gd name="T15" fmla="*/ 2147483647 h 380"/>
              <a:gd name="T16" fmla="*/ 2147483647 w 499"/>
              <a:gd name="T17" fmla="*/ 2147483647 h 380"/>
              <a:gd name="T18" fmla="*/ 2147483647 w 499"/>
              <a:gd name="T19" fmla="*/ 2147483647 h 380"/>
              <a:gd name="T20" fmla="*/ 2147483647 w 499"/>
              <a:gd name="T21" fmla="*/ 2147483647 h 380"/>
              <a:gd name="T22" fmla="*/ 2147483647 w 499"/>
              <a:gd name="T23" fmla="*/ 2147483647 h 380"/>
              <a:gd name="T24" fmla="*/ 2147483647 w 499"/>
              <a:gd name="T25" fmla="*/ 2147483647 h 380"/>
              <a:gd name="T26" fmla="*/ 2147483647 w 499"/>
              <a:gd name="T27" fmla="*/ 2147483647 h 380"/>
              <a:gd name="T28" fmla="*/ 2147483647 w 499"/>
              <a:gd name="T29" fmla="*/ 2147483647 h 380"/>
              <a:gd name="T30" fmla="*/ 2147483647 w 499"/>
              <a:gd name="T31" fmla="*/ 2147483647 h 380"/>
              <a:gd name="T32" fmla="*/ 2147483647 w 499"/>
              <a:gd name="T33" fmla="*/ 2147483647 h 380"/>
              <a:gd name="T34" fmla="*/ 0 w 499"/>
              <a:gd name="T35" fmla="*/ 2147483647 h 380"/>
              <a:gd name="T36" fmla="*/ 2147483647 w 499"/>
              <a:gd name="T37" fmla="*/ 2147483647 h 380"/>
              <a:gd name="T38" fmla="*/ 2147483647 w 499"/>
              <a:gd name="T39" fmla="*/ 2147483647 h 3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99"/>
              <a:gd name="T61" fmla="*/ 0 h 380"/>
              <a:gd name="T62" fmla="*/ 499 w 499"/>
              <a:gd name="T63" fmla="*/ 380 h 38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99" h="380">
                <a:moveTo>
                  <a:pt x="21" y="49"/>
                </a:moveTo>
                <a:lnTo>
                  <a:pt x="92" y="14"/>
                </a:lnTo>
                <a:lnTo>
                  <a:pt x="226" y="0"/>
                </a:lnTo>
                <a:lnTo>
                  <a:pt x="280" y="35"/>
                </a:lnTo>
                <a:lnTo>
                  <a:pt x="367" y="23"/>
                </a:lnTo>
                <a:lnTo>
                  <a:pt x="499" y="117"/>
                </a:lnTo>
                <a:lnTo>
                  <a:pt x="441" y="189"/>
                </a:lnTo>
                <a:lnTo>
                  <a:pt x="444" y="221"/>
                </a:lnTo>
                <a:lnTo>
                  <a:pt x="343" y="313"/>
                </a:lnTo>
                <a:lnTo>
                  <a:pt x="328" y="317"/>
                </a:lnTo>
                <a:lnTo>
                  <a:pt x="319" y="345"/>
                </a:lnTo>
                <a:lnTo>
                  <a:pt x="299" y="329"/>
                </a:lnTo>
                <a:lnTo>
                  <a:pt x="318" y="353"/>
                </a:lnTo>
                <a:lnTo>
                  <a:pt x="299" y="380"/>
                </a:lnTo>
                <a:lnTo>
                  <a:pt x="280" y="376"/>
                </a:lnTo>
                <a:lnTo>
                  <a:pt x="212" y="268"/>
                </a:lnTo>
                <a:lnTo>
                  <a:pt x="65" y="131"/>
                </a:lnTo>
                <a:lnTo>
                  <a:pt x="0" y="89"/>
                </a:lnTo>
                <a:lnTo>
                  <a:pt x="21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9" name="Freeform 48"/>
          <p:cNvSpPr>
            <a:spLocks/>
          </p:cNvSpPr>
          <p:nvPr/>
        </p:nvSpPr>
        <p:spPr bwMode="auto">
          <a:xfrm>
            <a:off x="7804150" y="2921000"/>
            <a:ext cx="165100" cy="266700"/>
          </a:xfrm>
          <a:custGeom>
            <a:avLst/>
            <a:gdLst>
              <a:gd name="T0" fmla="*/ 0 w 104"/>
              <a:gd name="T1" fmla="*/ 2147483647 h 168"/>
              <a:gd name="T2" fmla="*/ 2147483647 w 104"/>
              <a:gd name="T3" fmla="*/ 0 h 168"/>
              <a:gd name="T4" fmla="*/ 2147483647 w 104"/>
              <a:gd name="T5" fmla="*/ 0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2147483647 w 104"/>
              <a:gd name="T21" fmla="*/ 2147483647 h 168"/>
              <a:gd name="T22" fmla="*/ 2147483647 w 104"/>
              <a:gd name="T23" fmla="*/ 2147483647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0 w 104"/>
              <a:gd name="T31" fmla="*/ 2147483647 h 168"/>
              <a:gd name="T32" fmla="*/ 0 w 104"/>
              <a:gd name="T33" fmla="*/ 2147483647 h 1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4"/>
              <a:gd name="T52" fmla="*/ 0 h 168"/>
              <a:gd name="T53" fmla="*/ 104 w 104"/>
              <a:gd name="T54" fmla="*/ 168 h 16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4" h="168">
                <a:moveTo>
                  <a:pt x="0" y="16"/>
                </a:moveTo>
                <a:lnTo>
                  <a:pt x="14" y="0"/>
                </a:lnTo>
                <a:lnTo>
                  <a:pt x="34" y="0"/>
                </a:lnTo>
                <a:lnTo>
                  <a:pt x="27" y="16"/>
                </a:lnTo>
                <a:lnTo>
                  <a:pt x="22" y="23"/>
                </a:lnTo>
                <a:lnTo>
                  <a:pt x="26" y="42"/>
                </a:lnTo>
                <a:lnTo>
                  <a:pt x="51" y="68"/>
                </a:lnTo>
                <a:lnTo>
                  <a:pt x="55" y="88"/>
                </a:lnTo>
                <a:lnTo>
                  <a:pt x="75" y="112"/>
                </a:lnTo>
                <a:lnTo>
                  <a:pt x="92" y="117"/>
                </a:lnTo>
                <a:lnTo>
                  <a:pt x="99" y="133"/>
                </a:lnTo>
                <a:lnTo>
                  <a:pt x="85" y="145"/>
                </a:lnTo>
                <a:lnTo>
                  <a:pt x="99" y="144"/>
                </a:lnTo>
                <a:lnTo>
                  <a:pt x="104" y="156"/>
                </a:lnTo>
                <a:lnTo>
                  <a:pt x="41" y="16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0" name="Freeform 49"/>
          <p:cNvSpPr>
            <a:spLocks/>
          </p:cNvSpPr>
          <p:nvPr/>
        </p:nvSpPr>
        <p:spPr bwMode="auto">
          <a:xfrm>
            <a:off x="7040563" y="2497138"/>
            <a:ext cx="901700" cy="579437"/>
          </a:xfrm>
          <a:custGeom>
            <a:avLst/>
            <a:gdLst>
              <a:gd name="T0" fmla="*/ 2147483647 w 568"/>
              <a:gd name="T1" fmla="*/ 2147483647 h 365"/>
              <a:gd name="T2" fmla="*/ 2147483647 w 568"/>
              <a:gd name="T3" fmla="*/ 2147483647 h 365"/>
              <a:gd name="T4" fmla="*/ 2147483647 w 568"/>
              <a:gd name="T5" fmla="*/ 2147483647 h 365"/>
              <a:gd name="T6" fmla="*/ 2147483647 w 568"/>
              <a:gd name="T7" fmla="*/ 2147483647 h 365"/>
              <a:gd name="T8" fmla="*/ 2147483647 w 568"/>
              <a:gd name="T9" fmla="*/ 2147483647 h 365"/>
              <a:gd name="T10" fmla="*/ 2147483647 w 568"/>
              <a:gd name="T11" fmla="*/ 2147483647 h 365"/>
              <a:gd name="T12" fmla="*/ 2147483647 w 568"/>
              <a:gd name="T13" fmla="*/ 2147483647 h 365"/>
              <a:gd name="T14" fmla="*/ 2147483647 w 568"/>
              <a:gd name="T15" fmla="*/ 2147483647 h 365"/>
              <a:gd name="T16" fmla="*/ 2147483647 w 568"/>
              <a:gd name="T17" fmla="*/ 2147483647 h 365"/>
              <a:gd name="T18" fmla="*/ 2147483647 w 568"/>
              <a:gd name="T19" fmla="*/ 2147483647 h 365"/>
              <a:gd name="T20" fmla="*/ 2147483647 w 568"/>
              <a:gd name="T21" fmla="*/ 2147483647 h 365"/>
              <a:gd name="T22" fmla="*/ 2147483647 w 568"/>
              <a:gd name="T23" fmla="*/ 0 h 365"/>
              <a:gd name="T24" fmla="*/ 2147483647 w 568"/>
              <a:gd name="T25" fmla="*/ 2147483647 h 365"/>
              <a:gd name="T26" fmla="*/ 2147483647 w 568"/>
              <a:gd name="T27" fmla="*/ 2147483647 h 365"/>
              <a:gd name="T28" fmla="*/ 0 w 568"/>
              <a:gd name="T29" fmla="*/ 2147483647 h 365"/>
              <a:gd name="T30" fmla="*/ 2147483647 w 568"/>
              <a:gd name="T31" fmla="*/ 2147483647 h 365"/>
              <a:gd name="T32" fmla="*/ 2147483647 w 568"/>
              <a:gd name="T33" fmla="*/ 2147483647 h 36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68"/>
              <a:gd name="T52" fmla="*/ 0 h 365"/>
              <a:gd name="T53" fmla="*/ 568 w 568"/>
              <a:gd name="T54" fmla="*/ 365 h 36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68" h="365">
                <a:moveTo>
                  <a:pt x="44" y="365"/>
                </a:moveTo>
                <a:lnTo>
                  <a:pt x="138" y="348"/>
                </a:lnTo>
                <a:lnTo>
                  <a:pt x="481" y="283"/>
                </a:lnTo>
                <a:lnTo>
                  <a:pt x="495" y="267"/>
                </a:lnTo>
                <a:lnTo>
                  <a:pt x="515" y="267"/>
                </a:lnTo>
                <a:lnTo>
                  <a:pt x="537" y="251"/>
                </a:lnTo>
                <a:lnTo>
                  <a:pt x="568" y="209"/>
                </a:lnTo>
                <a:lnTo>
                  <a:pt x="513" y="164"/>
                </a:lnTo>
                <a:lnTo>
                  <a:pt x="512" y="122"/>
                </a:lnTo>
                <a:lnTo>
                  <a:pt x="537" y="62"/>
                </a:lnTo>
                <a:lnTo>
                  <a:pt x="500" y="42"/>
                </a:lnTo>
                <a:lnTo>
                  <a:pt x="459" y="0"/>
                </a:lnTo>
                <a:lnTo>
                  <a:pt x="80" y="71"/>
                </a:lnTo>
                <a:lnTo>
                  <a:pt x="61" y="42"/>
                </a:lnTo>
                <a:lnTo>
                  <a:pt x="0" y="89"/>
                </a:lnTo>
                <a:lnTo>
                  <a:pt x="44" y="3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1" name="Freeform 50"/>
          <p:cNvSpPr>
            <a:spLocks/>
          </p:cNvSpPr>
          <p:nvPr/>
        </p:nvSpPr>
        <p:spPr bwMode="auto">
          <a:xfrm>
            <a:off x="7847013" y="2595563"/>
            <a:ext cx="196850" cy="476250"/>
          </a:xfrm>
          <a:custGeom>
            <a:avLst/>
            <a:gdLst>
              <a:gd name="T0" fmla="*/ 2147483647 w 123"/>
              <a:gd name="T1" fmla="*/ 2147483647 h 300"/>
              <a:gd name="T2" fmla="*/ 2147483647 w 123"/>
              <a:gd name="T3" fmla="*/ 2147483647 h 300"/>
              <a:gd name="T4" fmla="*/ 2147483647 w 123"/>
              <a:gd name="T5" fmla="*/ 2147483647 h 300"/>
              <a:gd name="T6" fmla="*/ 2147483647 w 123"/>
              <a:gd name="T7" fmla="*/ 2147483647 h 300"/>
              <a:gd name="T8" fmla="*/ 2147483647 w 123"/>
              <a:gd name="T9" fmla="*/ 2147483647 h 300"/>
              <a:gd name="T10" fmla="*/ 2147483647 w 123"/>
              <a:gd name="T11" fmla="*/ 0 h 300"/>
              <a:gd name="T12" fmla="*/ 2147483647 w 123"/>
              <a:gd name="T13" fmla="*/ 2147483647 h 300"/>
              <a:gd name="T14" fmla="*/ 2147483647 w 123"/>
              <a:gd name="T15" fmla="*/ 2147483647 h 300"/>
              <a:gd name="T16" fmla="*/ 2147483647 w 123"/>
              <a:gd name="T17" fmla="*/ 2147483647 h 300"/>
              <a:gd name="T18" fmla="*/ 2147483647 w 123"/>
              <a:gd name="T19" fmla="*/ 2147483647 h 300"/>
              <a:gd name="T20" fmla="*/ 2147483647 w 123"/>
              <a:gd name="T21" fmla="*/ 2147483647 h 300"/>
              <a:gd name="T22" fmla="*/ 2147483647 w 123"/>
              <a:gd name="T23" fmla="*/ 2147483647 h 300"/>
              <a:gd name="T24" fmla="*/ 2147483647 w 123"/>
              <a:gd name="T25" fmla="*/ 2147483647 h 300"/>
              <a:gd name="T26" fmla="*/ 2147483647 w 123"/>
              <a:gd name="T27" fmla="*/ 2147483647 h 300"/>
              <a:gd name="T28" fmla="*/ 2147483647 w 123"/>
              <a:gd name="T29" fmla="*/ 2147483647 h 300"/>
              <a:gd name="T30" fmla="*/ 2147483647 w 123"/>
              <a:gd name="T31" fmla="*/ 2147483647 h 300"/>
              <a:gd name="T32" fmla="*/ 2147483647 w 123"/>
              <a:gd name="T33" fmla="*/ 2147483647 h 300"/>
              <a:gd name="T34" fmla="*/ 2147483647 w 123"/>
              <a:gd name="T35" fmla="*/ 2147483647 h 300"/>
              <a:gd name="T36" fmla="*/ 2147483647 w 123"/>
              <a:gd name="T37" fmla="*/ 2147483647 h 300"/>
              <a:gd name="T38" fmla="*/ 2147483647 w 123"/>
              <a:gd name="T39" fmla="*/ 2147483647 h 300"/>
              <a:gd name="T40" fmla="*/ 2147483647 w 123"/>
              <a:gd name="T41" fmla="*/ 2147483647 h 300"/>
              <a:gd name="T42" fmla="*/ 2147483647 w 123"/>
              <a:gd name="T43" fmla="*/ 2147483647 h 300"/>
              <a:gd name="T44" fmla="*/ 2147483647 w 123"/>
              <a:gd name="T45" fmla="*/ 2147483647 h 300"/>
              <a:gd name="T46" fmla="*/ 2147483647 w 123"/>
              <a:gd name="T47" fmla="*/ 2147483647 h 300"/>
              <a:gd name="T48" fmla="*/ 0 w 123"/>
              <a:gd name="T49" fmla="*/ 2147483647 h 300"/>
              <a:gd name="T50" fmla="*/ 2147483647 w 123"/>
              <a:gd name="T51" fmla="*/ 2147483647 h 300"/>
              <a:gd name="T52" fmla="*/ 2147483647 w 123"/>
              <a:gd name="T53" fmla="*/ 2147483647 h 30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23"/>
              <a:gd name="T82" fmla="*/ 0 h 300"/>
              <a:gd name="T83" fmla="*/ 123 w 123"/>
              <a:gd name="T84" fmla="*/ 300 h 30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23" h="300">
                <a:moveTo>
                  <a:pt x="7" y="205"/>
                </a:moveTo>
                <a:lnTo>
                  <a:pt x="29" y="189"/>
                </a:lnTo>
                <a:lnTo>
                  <a:pt x="60" y="147"/>
                </a:lnTo>
                <a:lnTo>
                  <a:pt x="5" y="102"/>
                </a:lnTo>
                <a:lnTo>
                  <a:pt x="4" y="60"/>
                </a:lnTo>
                <a:lnTo>
                  <a:pt x="29" y="0"/>
                </a:lnTo>
                <a:lnTo>
                  <a:pt x="113" y="28"/>
                </a:lnTo>
                <a:lnTo>
                  <a:pt x="113" y="41"/>
                </a:lnTo>
                <a:lnTo>
                  <a:pt x="104" y="74"/>
                </a:lnTo>
                <a:lnTo>
                  <a:pt x="96" y="81"/>
                </a:lnTo>
                <a:lnTo>
                  <a:pt x="92" y="98"/>
                </a:lnTo>
                <a:lnTo>
                  <a:pt x="103" y="104"/>
                </a:lnTo>
                <a:lnTo>
                  <a:pt x="123" y="98"/>
                </a:lnTo>
                <a:lnTo>
                  <a:pt x="123" y="149"/>
                </a:lnTo>
                <a:lnTo>
                  <a:pt x="123" y="181"/>
                </a:lnTo>
                <a:lnTo>
                  <a:pt x="123" y="198"/>
                </a:lnTo>
                <a:lnTo>
                  <a:pt x="116" y="214"/>
                </a:lnTo>
                <a:lnTo>
                  <a:pt x="108" y="214"/>
                </a:lnTo>
                <a:lnTo>
                  <a:pt x="111" y="230"/>
                </a:lnTo>
                <a:lnTo>
                  <a:pt x="80" y="300"/>
                </a:lnTo>
                <a:lnTo>
                  <a:pt x="72" y="300"/>
                </a:lnTo>
                <a:lnTo>
                  <a:pt x="70" y="273"/>
                </a:lnTo>
                <a:lnTo>
                  <a:pt x="48" y="273"/>
                </a:lnTo>
                <a:lnTo>
                  <a:pt x="5" y="245"/>
                </a:lnTo>
                <a:lnTo>
                  <a:pt x="0" y="221"/>
                </a:lnTo>
                <a:lnTo>
                  <a:pt x="7" y="2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2" name="Freeform 51"/>
          <p:cNvSpPr>
            <a:spLocks/>
          </p:cNvSpPr>
          <p:nvPr/>
        </p:nvSpPr>
        <p:spPr bwMode="auto">
          <a:xfrm>
            <a:off x="7137400" y="1854200"/>
            <a:ext cx="925513" cy="825500"/>
          </a:xfrm>
          <a:custGeom>
            <a:avLst/>
            <a:gdLst>
              <a:gd name="T0" fmla="*/ 2147483647 w 582"/>
              <a:gd name="T1" fmla="*/ 2147483647 h 520"/>
              <a:gd name="T2" fmla="*/ 2147483647 w 582"/>
              <a:gd name="T3" fmla="*/ 2147483647 h 520"/>
              <a:gd name="T4" fmla="*/ 2147483647 w 582"/>
              <a:gd name="T5" fmla="*/ 2147483647 h 520"/>
              <a:gd name="T6" fmla="*/ 2147483647 w 582"/>
              <a:gd name="T7" fmla="*/ 2147483647 h 520"/>
              <a:gd name="T8" fmla="*/ 2147483647 w 582"/>
              <a:gd name="T9" fmla="*/ 2147483647 h 520"/>
              <a:gd name="T10" fmla="*/ 2147483647 w 582"/>
              <a:gd name="T11" fmla="*/ 2147483647 h 520"/>
              <a:gd name="T12" fmla="*/ 2147483647 w 582"/>
              <a:gd name="T13" fmla="*/ 2147483647 h 520"/>
              <a:gd name="T14" fmla="*/ 2147483647 w 582"/>
              <a:gd name="T15" fmla="*/ 2147483647 h 520"/>
              <a:gd name="T16" fmla="*/ 2147483647 w 582"/>
              <a:gd name="T17" fmla="*/ 2147483647 h 520"/>
              <a:gd name="T18" fmla="*/ 2147483647 w 582"/>
              <a:gd name="T19" fmla="*/ 2147483647 h 520"/>
              <a:gd name="T20" fmla="*/ 2147483647 w 582"/>
              <a:gd name="T21" fmla="*/ 2147483647 h 520"/>
              <a:gd name="T22" fmla="*/ 2147483647 w 582"/>
              <a:gd name="T23" fmla="*/ 2147483647 h 520"/>
              <a:gd name="T24" fmla="*/ 2147483647 w 582"/>
              <a:gd name="T25" fmla="*/ 0 h 520"/>
              <a:gd name="T26" fmla="*/ 2147483647 w 582"/>
              <a:gd name="T27" fmla="*/ 2147483647 h 520"/>
              <a:gd name="T28" fmla="*/ 2147483647 w 582"/>
              <a:gd name="T29" fmla="*/ 2147483647 h 520"/>
              <a:gd name="T30" fmla="*/ 2147483647 w 582"/>
              <a:gd name="T31" fmla="*/ 2147483647 h 520"/>
              <a:gd name="T32" fmla="*/ 2147483647 w 582"/>
              <a:gd name="T33" fmla="*/ 2147483647 h 520"/>
              <a:gd name="T34" fmla="*/ 2147483647 w 582"/>
              <a:gd name="T35" fmla="*/ 2147483647 h 520"/>
              <a:gd name="T36" fmla="*/ 2147483647 w 582"/>
              <a:gd name="T37" fmla="*/ 2147483647 h 520"/>
              <a:gd name="T38" fmla="*/ 2147483647 w 582"/>
              <a:gd name="T39" fmla="*/ 2147483647 h 520"/>
              <a:gd name="T40" fmla="*/ 2147483647 w 582"/>
              <a:gd name="T41" fmla="*/ 2147483647 h 520"/>
              <a:gd name="T42" fmla="*/ 2147483647 w 582"/>
              <a:gd name="T43" fmla="*/ 2147483647 h 520"/>
              <a:gd name="T44" fmla="*/ 2147483647 w 582"/>
              <a:gd name="T45" fmla="*/ 2147483647 h 520"/>
              <a:gd name="T46" fmla="*/ 2147483647 w 582"/>
              <a:gd name="T47" fmla="*/ 2147483647 h 520"/>
              <a:gd name="T48" fmla="*/ 2147483647 w 582"/>
              <a:gd name="T49" fmla="*/ 2147483647 h 520"/>
              <a:gd name="T50" fmla="*/ 2147483647 w 582"/>
              <a:gd name="T51" fmla="*/ 2147483647 h 520"/>
              <a:gd name="T52" fmla="*/ 2147483647 w 582"/>
              <a:gd name="T53" fmla="*/ 2147483647 h 520"/>
              <a:gd name="T54" fmla="*/ 2147483647 w 582"/>
              <a:gd name="T55" fmla="*/ 2147483647 h 520"/>
              <a:gd name="T56" fmla="*/ 2147483647 w 582"/>
              <a:gd name="T57" fmla="*/ 2147483647 h 520"/>
              <a:gd name="T58" fmla="*/ 2147483647 w 582"/>
              <a:gd name="T59" fmla="*/ 2147483647 h 520"/>
              <a:gd name="T60" fmla="*/ 2147483647 w 582"/>
              <a:gd name="T61" fmla="*/ 2147483647 h 520"/>
              <a:gd name="T62" fmla="*/ 2147483647 w 582"/>
              <a:gd name="T63" fmla="*/ 2147483647 h 520"/>
              <a:gd name="T64" fmla="*/ 2147483647 w 582"/>
              <a:gd name="T65" fmla="*/ 2147483647 h 520"/>
              <a:gd name="T66" fmla="*/ 2147483647 w 582"/>
              <a:gd name="T67" fmla="*/ 2147483647 h 520"/>
              <a:gd name="T68" fmla="*/ 0 w 582"/>
              <a:gd name="T69" fmla="*/ 2147483647 h 520"/>
              <a:gd name="T70" fmla="*/ 2147483647 w 582"/>
              <a:gd name="T71" fmla="*/ 2147483647 h 520"/>
              <a:gd name="T72" fmla="*/ 2147483647 w 582"/>
              <a:gd name="T73" fmla="*/ 2147483647 h 52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582"/>
              <a:gd name="T112" fmla="*/ 0 h 520"/>
              <a:gd name="T113" fmla="*/ 582 w 582"/>
              <a:gd name="T114" fmla="*/ 520 h 52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582" h="520">
                <a:moveTo>
                  <a:pt x="19" y="476"/>
                </a:moveTo>
                <a:lnTo>
                  <a:pt x="398" y="405"/>
                </a:lnTo>
                <a:lnTo>
                  <a:pt x="439" y="447"/>
                </a:lnTo>
                <a:lnTo>
                  <a:pt x="476" y="467"/>
                </a:lnTo>
                <a:lnTo>
                  <a:pt x="560" y="495"/>
                </a:lnTo>
                <a:lnTo>
                  <a:pt x="567" y="520"/>
                </a:lnTo>
                <a:lnTo>
                  <a:pt x="580" y="488"/>
                </a:lnTo>
                <a:lnTo>
                  <a:pt x="582" y="443"/>
                </a:lnTo>
                <a:lnTo>
                  <a:pt x="567" y="361"/>
                </a:lnTo>
                <a:lnTo>
                  <a:pt x="565" y="273"/>
                </a:lnTo>
                <a:lnTo>
                  <a:pt x="526" y="146"/>
                </a:lnTo>
                <a:lnTo>
                  <a:pt x="519" y="90"/>
                </a:lnTo>
                <a:lnTo>
                  <a:pt x="493" y="0"/>
                </a:lnTo>
                <a:lnTo>
                  <a:pt x="370" y="28"/>
                </a:lnTo>
                <a:lnTo>
                  <a:pt x="302" y="104"/>
                </a:lnTo>
                <a:lnTo>
                  <a:pt x="299" y="123"/>
                </a:lnTo>
                <a:lnTo>
                  <a:pt x="259" y="167"/>
                </a:lnTo>
                <a:lnTo>
                  <a:pt x="270" y="182"/>
                </a:lnTo>
                <a:lnTo>
                  <a:pt x="277" y="195"/>
                </a:lnTo>
                <a:lnTo>
                  <a:pt x="271" y="198"/>
                </a:lnTo>
                <a:lnTo>
                  <a:pt x="283" y="216"/>
                </a:lnTo>
                <a:lnTo>
                  <a:pt x="285" y="231"/>
                </a:lnTo>
                <a:lnTo>
                  <a:pt x="248" y="266"/>
                </a:lnTo>
                <a:lnTo>
                  <a:pt x="191" y="284"/>
                </a:lnTo>
                <a:lnTo>
                  <a:pt x="178" y="294"/>
                </a:lnTo>
                <a:lnTo>
                  <a:pt x="155" y="286"/>
                </a:lnTo>
                <a:lnTo>
                  <a:pt x="94" y="293"/>
                </a:lnTo>
                <a:lnTo>
                  <a:pt x="46" y="312"/>
                </a:lnTo>
                <a:lnTo>
                  <a:pt x="46" y="335"/>
                </a:lnTo>
                <a:lnTo>
                  <a:pt x="56" y="352"/>
                </a:lnTo>
                <a:lnTo>
                  <a:pt x="63" y="350"/>
                </a:lnTo>
                <a:lnTo>
                  <a:pt x="70" y="371"/>
                </a:lnTo>
                <a:lnTo>
                  <a:pt x="58" y="380"/>
                </a:lnTo>
                <a:lnTo>
                  <a:pt x="51" y="398"/>
                </a:lnTo>
                <a:lnTo>
                  <a:pt x="0" y="447"/>
                </a:lnTo>
                <a:lnTo>
                  <a:pt x="19" y="4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3" name="Freeform 52"/>
          <p:cNvSpPr>
            <a:spLocks/>
          </p:cNvSpPr>
          <p:nvPr/>
        </p:nvSpPr>
        <p:spPr bwMode="auto">
          <a:xfrm>
            <a:off x="7993063" y="2713038"/>
            <a:ext cx="28575" cy="38100"/>
          </a:xfrm>
          <a:custGeom>
            <a:avLst/>
            <a:gdLst>
              <a:gd name="T0" fmla="*/ 0 w 18"/>
              <a:gd name="T1" fmla="*/ 2147483647 h 24"/>
              <a:gd name="T2" fmla="*/ 2147483647 w 18"/>
              <a:gd name="T3" fmla="*/ 2147483647 h 24"/>
              <a:gd name="T4" fmla="*/ 2147483647 w 18"/>
              <a:gd name="T5" fmla="*/ 0 h 24"/>
              <a:gd name="T6" fmla="*/ 2147483647 w 18"/>
              <a:gd name="T7" fmla="*/ 2147483647 h 24"/>
              <a:gd name="T8" fmla="*/ 0 w 18"/>
              <a:gd name="T9" fmla="*/ 2147483647 h 24"/>
              <a:gd name="T10" fmla="*/ 0 w 18"/>
              <a:gd name="T11" fmla="*/ 2147483647 h 24"/>
              <a:gd name="T12" fmla="*/ 0 w 18"/>
              <a:gd name="T13" fmla="*/ 2147483647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"/>
              <a:gd name="T22" fmla="*/ 0 h 24"/>
              <a:gd name="T23" fmla="*/ 18 w 18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" h="24">
                <a:moveTo>
                  <a:pt x="0" y="24"/>
                </a:moveTo>
                <a:lnTo>
                  <a:pt x="4" y="7"/>
                </a:lnTo>
                <a:lnTo>
                  <a:pt x="12" y="0"/>
                </a:lnTo>
                <a:lnTo>
                  <a:pt x="18" y="5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4" name="Freeform 53"/>
          <p:cNvSpPr>
            <a:spLocks/>
          </p:cNvSpPr>
          <p:nvPr/>
        </p:nvSpPr>
        <p:spPr bwMode="auto">
          <a:xfrm>
            <a:off x="8024813" y="2557463"/>
            <a:ext cx="285750" cy="169862"/>
          </a:xfrm>
          <a:custGeom>
            <a:avLst/>
            <a:gdLst>
              <a:gd name="T0" fmla="*/ 2147483647 w 181"/>
              <a:gd name="T1" fmla="*/ 2147483647 h 107"/>
              <a:gd name="T2" fmla="*/ 2147483647 w 181"/>
              <a:gd name="T3" fmla="*/ 2147483647 h 107"/>
              <a:gd name="T4" fmla="*/ 2147483647 w 181"/>
              <a:gd name="T5" fmla="*/ 2147483647 h 107"/>
              <a:gd name="T6" fmla="*/ 2147483647 w 181"/>
              <a:gd name="T7" fmla="*/ 2147483647 h 107"/>
              <a:gd name="T8" fmla="*/ 2147483647 w 181"/>
              <a:gd name="T9" fmla="*/ 2147483647 h 107"/>
              <a:gd name="T10" fmla="*/ 2147483647 w 181"/>
              <a:gd name="T11" fmla="*/ 2147483647 h 107"/>
              <a:gd name="T12" fmla="*/ 2147483647 w 181"/>
              <a:gd name="T13" fmla="*/ 2147483647 h 107"/>
              <a:gd name="T14" fmla="*/ 2147483647 w 181"/>
              <a:gd name="T15" fmla="*/ 0 h 107"/>
              <a:gd name="T16" fmla="*/ 2147483647 w 181"/>
              <a:gd name="T17" fmla="*/ 2147483647 h 107"/>
              <a:gd name="T18" fmla="*/ 2147483647 w 181"/>
              <a:gd name="T19" fmla="*/ 2147483647 h 107"/>
              <a:gd name="T20" fmla="*/ 2147483647 w 181"/>
              <a:gd name="T21" fmla="*/ 2147483647 h 107"/>
              <a:gd name="T22" fmla="*/ 2147483647 w 181"/>
              <a:gd name="T23" fmla="*/ 2147483647 h 107"/>
              <a:gd name="T24" fmla="*/ 2147483647 w 181"/>
              <a:gd name="T25" fmla="*/ 0 h 107"/>
              <a:gd name="T26" fmla="*/ 2147483647 w 181"/>
              <a:gd name="T27" fmla="*/ 2147483647 h 107"/>
              <a:gd name="T28" fmla="*/ 2147483647 w 181"/>
              <a:gd name="T29" fmla="*/ 2147483647 h 107"/>
              <a:gd name="T30" fmla="*/ 2147483647 w 181"/>
              <a:gd name="T31" fmla="*/ 2147483647 h 107"/>
              <a:gd name="T32" fmla="*/ 2147483647 w 181"/>
              <a:gd name="T33" fmla="*/ 2147483647 h 107"/>
              <a:gd name="T34" fmla="*/ 0 w 181"/>
              <a:gd name="T35" fmla="*/ 2147483647 h 107"/>
              <a:gd name="T36" fmla="*/ 2147483647 w 181"/>
              <a:gd name="T37" fmla="*/ 2147483647 h 107"/>
              <a:gd name="T38" fmla="*/ 2147483647 w 181"/>
              <a:gd name="T39" fmla="*/ 2147483647 h 10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1"/>
              <a:gd name="T61" fmla="*/ 0 h 107"/>
              <a:gd name="T62" fmla="*/ 181 w 181"/>
              <a:gd name="T63" fmla="*/ 107 h 10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1" h="107">
                <a:moveTo>
                  <a:pt x="14" y="107"/>
                </a:moveTo>
                <a:lnTo>
                  <a:pt x="77" y="70"/>
                </a:lnTo>
                <a:lnTo>
                  <a:pt x="120" y="49"/>
                </a:lnTo>
                <a:lnTo>
                  <a:pt x="75" y="82"/>
                </a:lnTo>
                <a:lnTo>
                  <a:pt x="79" y="84"/>
                </a:lnTo>
                <a:lnTo>
                  <a:pt x="147" y="37"/>
                </a:lnTo>
                <a:lnTo>
                  <a:pt x="181" y="5"/>
                </a:lnTo>
                <a:lnTo>
                  <a:pt x="178" y="0"/>
                </a:lnTo>
                <a:lnTo>
                  <a:pt x="147" y="18"/>
                </a:lnTo>
                <a:lnTo>
                  <a:pt x="144" y="16"/>
                </a:lnTo>
                <a:lnTo>
                  <a:pt x="128" y="37"/>
                </a:lnTo>
                <a:lnTo>
                  <a:pt x="118" y="37"/>
                </a:lnTo>
                <a:lnTo>
                  <a:pt x="142" y="0"/>
                </a:lnTo>
                <a:lnTo>
                  <a:pt x="118" y="26"/>
                </a:lnTo>
                <a:lnTo>
                  <a:pt x="36" y="56"/>
                </a:lnTo>
                <a:lnTo>
                  <a:pt x="21" y="77"/>
                </a:lnTo>
                <a:lnTo>
                  <a:pt x="7" y="80"/>
                </a:lnTo>
                <a:lnTo>
                  <a:pt x="0" y="96"/>
                </a:lnTo>
                <a:lnTo>
                  <a:pt x="14" y="1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5" name="Freeform 54"/>
          <p:cNvSpPr>
            <a:spLocks/>
          </p:cNvSpPr>
          <p:nvPr/>
        </p:nvSpPr>
        <p:spPr bwMode="auto">
          <a:xfrm>
            <a:off x="8037513" y="2374900"/>
            <a:ext cx="268287" cy="254000"/>
          </a:xfrm>
          <a:custGeom>
            <a:avLst/>
            <a:gdLst>
              <a:gd name="T0" fmla="*/ 2147483647 w 169"/>
              <a:gd name="T1" fmla="*/ 2147483647 h 160"/>
              <a:gd name="T2" fmla="*/ 2147483647 w 169"/>
              <a:gd name="T3" fmla="*/ 2147483647 h 160"/>
              <a:gd name="T4" fmla="*/ 2147483647 w 169"/>
              <a:gd name="T5" fmla="*/ 2147483647 h 160"/>
              <a:gd name="T6" fmla="*/ 2147483647 w 169"/>
              <a:gd name="T7" fmla="*/ 2147483647 h 160"/>
              <a:gd name="T8" fmla="*/ 2147483647 w 169"/>
              <a:gd name="T9" fmla="*/ 2147483647 h 160"/>
              <a:gd name="T10" fmla="*/ 2147483647 w 169"/>
              <a:gd name="T11" fmla="*/ 2147483647 h 160"/>
              <a:gd name="T12" fmla="*/ 2147483647 w 169"/>
              <a:gd name="T13" fmla="*/ 2147483647 h 160"/>
              <a:gd name="T14" fmla="*/ 2147483647 w 169"/>
              <a:gd name="T15" fmla="*/ 2147483647 h 160"/>
              <a:gd name="T16" fmla="*/ 2147483647 w 169"/>
              <a:gd name="T17" fmla="*/ 2147483647 h 160"/>
              <a:gd name="T18" fmla="*/ 2147483647 w 169"/>
              <a:gd name="T19" fmla="*/ 2147483647 h 160"/>
              <a:gd name="T20" fmla="*/ 2147483647 w 169"/>
              <a:gd name="T21" fmla="*/ 2147483647 h 160"/>
              <a:gd name="T22" fmla="*/ 2147483647 w 169"/>
              <a:gd name="T23" fmla="*/ 2147483647 h 160"/>
              <a:gd name="T24" fmla="*/ 2147483647 w 169"/>
              <a:gd name="T25" fmla="*/ 0 h 160"/>
              <a:gd name="T26" fmla="*/ 0 w 169"/>
              <a:gd name="T27" fmla="*/ 2147483647 h 160"/>
              <a:gd name="T28" fmla="*/ 2147483647 w 169"/>
              <a:gd name="T29" fmla="*/ 2147483647 h 160"/>
              <a:gd name="T30" fmla="*/ 2147483647 w 169"/>
              <a:gd name="T31" fmla="*/ 2147483647 h 1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69"/>
              <a:gd name="T49" fmla="*/ 0 h 160"/>
              <a:gd name="T50" fmla="*/ 169 w 169"/>
              <a:gd name="T51" fmla="*/ 160 h 16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69" h="160">
                <a:moveTo>
                  <a:pt x="15" y="115"/>
                </a:moveTo>
                <a:lnTo>
                  <a:pt x="13" y="160"/>
                </a:lnTo>
                <a:lnTo>
                  <a:pt x="27" y="157"/>
                </a:lnTo>
                <a:lnTo>
                  <a:pt x="59" y="133"/>
                </a:lnTo>
                <a:lnTo>
                  <a:pt x="70" y="112"/>
                </a:lnTo>
                <a:lnTo>
                  <a:pt x="77" y="115"/>
                </a:lnTo>
                <a:lnTo>
                  <a:pt x="121" y="103"/>
                </a:lnTo>
                <a:lnTo>
                  <a:pt x="121" y="96"/>
                </a:lnTo>
                <a:lnTo>
                  <a:pt x="129" y="99"/>
                </a:lnTo>
                <a:lnTo>
                  <a:pt x="138" y="92"/>
                </a:lnTo>
                <a:lnTo>
                  <a:pt x="150" y="91"/>
                </a:lnTo>
                <a:lnTo>
                  <a:pt x="169" y="82"/>
                </a:lnTo>
                <a:lnTo>
                  <a:pt x="152" y="0"/>
                </a:lnTo>
                <a:lnTo>
                  <a:pt x="0" y="33"/>
                </a:lnTo>
                <a:lnTo>
                  <a:pt x="15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6" name="Freeform 55"/>
          <p:cNvSpPr>
            <a:spLocks/>
          </p:cNvSpPr>
          <p:nvPr/>
        </p:nvSpPr>
        <p:spPr bwMode="auto">
          <a:xfrm>
            <a:off x="8278813" y="2360613"/>
            <a:ext cx="120650" cy="144462"/>
          </a:xfrm>
          <a:custGeom>
            <a:avLst/>
            <a:gdLst>
              <a:gd name="T0" fmla="*/ 2147483647 w 75"/>
              <a:gd name="T1" fmla="*/ 2147483647 h 91"/>
              <a:gd name="T2" fmla="*/ 2147483647 w 75"/>
              <a:gd name="T3" fmla="*/ 2147483647 h 91"/>
              <a:gd name="T4" fmla="*/ 2147483647 w 75"/>
              <a:gd name="T5" fmla="*/ 2147483647 h 91"/>
              <a:gd name="T6" fmla="*/ 2147483647 w 75"/>
              <a:gd name="T7" fmla="*/ 2147483647 h 91"/>
              <a:gd name="T8" fmla="*/ 2147483647 w 75"/>
              <a:gd name="T9" fmla="*/ 2147483647 h 91"/>
              <a:gd name="T10" fmla="*/ 2147483647 w 75"/>
              <a:gd name="T11" fmla="*/ 2147483647 h 91"/>
              <a:gd name="T12" fmla="*/ 2147483647 w 75"/>
              <a:gd name="T13" fmla="*/ 2147483647 h 91"/>
              <a:gd name="T14" fmla="*/ 2147483647 w 75"/>
              <a:gd name="T15" fmla="*/ 2147483647 h 91"/>
              <a:gd name="T16" fmla="*/ 2147483647 w 75"/>
              <a:gd name="T17" fmla="*/ 2147483647 h 91"/>
              <a:gd name="T18" fmla="*/ 2147483647 w 75"/>
              <a:gd name="T19" fmla="*/ 2147483647 h 91"/>
              <a:gd name="T20" fmla="*/ 2147483647 w 75"/>
              <a:gd name="T21" fmla="*/ 0 h 91"/>
              <a:gd name="T22" fmla="*/ 0 w 75"/>
              <a:gd name="T23" fmla="*/ 2147483647 h 91"/>
              <a:gd name="T24" fmla="*/ 2147483647 w 75"/>
              <a:gd name="T25" fmla="*/ 2147483647 h 91"/>
              <a:gd name="T26" fmla="*/ 2147483647 w 75"/>
              <a:gd name="T27" fmla="*/ 2147483647 h 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5"/>
              <a:gd name="T43" fmla="*/ 0 h 91"/>
              <a:gd name="T44" fmla="*/ 75 w 75"/>
              <a:gd name="T45" fmla="*/ 91 h 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5" h="91">
                <a:moveTo>
                  <a:pt x="17" y="91"/>
                </a:moveTo>
                <a:lnTo>
                  <a:pt x="47" y="79"/>
                </a:lnTo>
                <a:lnTo>
                  <a:pt x="49" y="42"/>
                </a:lnTo>
                <a:lnTo>
                  <a:pt x="58" y="51"/>
                </a:lnTo>
                <a:lnTo>
                  <a:pt x="59" y="68"/>
                </a:lnTo>
                <a:lnTo>
                  <a:pt x="66" y="66"/>
                </a:lnTo>
                <a:lnTo>
                  <a:pt x="75" y="51"/>
                </a:lnTo>
                <a:lnTo>
                  <a:pt x="66" y="31"/>
                </a:lnTo>
                <a:lnTo>
                  <a:pt x="49" y="28"/>
                </a:lnTo>
                <a:lnTo>
                  <a:pt x="37" y="3"/>
                </a:lnTo>
                <a:lnTo>
                  <a:pt x="27" y="0"/>
                </a:lnTo>
                <a:lnTo>
                  <a:pt x="0" y="9"/>
                </a:lnTo>
                <a:lnTo>
                  <a:pt x="17" y="91"/>
                </a:lnTo>
                <a:close/>
              </a:path>
            </a:pathLst>
          </a:custGeom>
          <a:solidFill>
            <a:srgbClr val="E5E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7" name="Freeform 56"/>
          <p:cNvSpPr>
            <a:spLocks/>
          </p:cNvSpPr>
          <p:nvPr/>
        </p:nvSpPr>
        <p:spPr bwMode="auto">
          <a:xfrm>
            <a:off x="8034338" y="2179638"/>
            <a:ext cx="520700" cy="261937"/>
          </a:xfrm>
          <a:custGeom>
            <a:avLst/>
            <a:gdLst>
              <a:gd name="T0" fmla="*/ 2147483647 w 328"/>
              <a:gd name="T1" fmla="*/ 2147483647 h 165"/>
              <a:gd name="T2" fmla="*/ 2147483647 w 328"/>
              <a:gd name="T3" fmla="*/ 2147483647 h 165"/>
              <a:gd name="T4" fmla="*/ 2147483647 w 328"/>
              <a:gd name="T5" fmla="*/ 2147483647 h 165"/>
              <a:gd name="T6" fmla="*/ 2147483647 w 328"/>
              <a:gd name="T7" fmla="*/ 2147483647 h 165"/>
              <a:gd name="T8" fmla="*/ 2147483647 w 328"/>
              <a:gd name="T9" fmla="*/ 2147483647 h 165"/>
              <a:gd name="T10" fmla="*/ 2147483647 w 328"/>
              <a:gd name="T11" fmla="*/ 2147483647 h 165"/>
              <a:gd name="T12" fmla="*/ 2147483647 w 328"/>
              <a:gd name="T13" fmla="*/ 2147483647 h 165"/>
              <a:gd name="T14" fmla="*/ 2147483647 w 328"/>
              <a:gd name="T15" fmla="*/ 2147483647 h 165"/>
              <a:gd name="T16" fmla="*/ 2147483647 w 328"/>
              <a:gd name="T17" fmla="*/ 2147483647 h 165"/>
              <a:gd name="T18" fmla="*/ 2147483647 w 328"/>
              <a:gd name="T19" fmla="*/ 2147483647 h 165"/>
              <a:gd name="T20" fmla="*/ 2147483647 w 328"/>
              <a:gd name="T21" fmla="*/ 2147483647 h 165"/>
              <a:gd name="T22" fmla="*/ 2147483647 w 328"/>
              <a:gd name="T23" fmla="*/ 2147483647 h 165"/>
              <a:gd name="T24" fmla="*/ 2147483647 w 328"/>
              <a:gd name="T25" fmla="*/ 2147483647 h 165"/>
              <a:gd name="T26" fmla="*/ 2147483647 w 328"/>
              <a:gd name="T27" fmla="*/ 2147483647 h 165"/>
              <a:gd name="T28" fmla="*/ 2147483647 w 328"/>
              <a:gd name="T29" fmla="*/ 2147483647 h 165"/>
              <a:gd name="T30" fmla="*/ 2147483647 w 328"/>
              <a:gd name="T31" fmla="*/ 2147483647 h 165"/>
              <a:gd name="T32" fmla="*/ 2147483647 w 328"/>
              <a:gd name="T33" fmla="*/ 2147483647 h 165"/>
              <a:gd name="T34" fmla="*/ 2147483647 w 328"/>
              <a:gd name="T35" fmla="*/ 2147483647 h 165"/>
              <a:gd name="T36" fmla="*/ 2147483647 w 328"/>
              <a:gd name="T37" fmla="*/ 2147483647 h 165"/>
              <a:gd name="T38" fmla="*/ 2147483647 w 328"/>
              <a:gd name="T39" fmla="*/ 2147483647 h 165"/>
              <a:gd name="T40" fmla="*/ 2147483647 w 328"/>
              <a:gd name="T41" fmla="*/ 2147483647 h 165"/>
              <a:gd name="T42" fmla="*/ 2147483647 w 328"/>
              <a:gd name="T43" fmla="*/ 2147483647 h 165"/>
              <a:gd name="T44" fmla="*/ 2147483647 w 328"/>
              <a:gd name="T45" fmla="*/ 2147483647 h 165"/>
              <a:gd name="T46" fmla="*/ 2147483647 w 328"/>
              <a:gd name="T47" fmla="*/ 2147483647 h 165"/>
              <a:gd name="T48" fmla="*/ 2147483647 w 328"/>
              <a:gd name="T49" fmla="*/ 2147483647 h 165"/>
              <a:gd name="T50" fmla="*/ 2147483647 w 328"/>
              <a:gd name="T51" fmla="*/ 2147483647 h 165"/>
              <a:gd name="T52" fmla="*/ 2147483647 w 328"/>
              <a:gd name="T53" fmla="*/ 2147483647 h 165"/>
              <a:gd name="T54" fmla="*/ 2147483647 w 328"/>
              <a:gd name="T55" fmla="*/ 0 h 165"/>
              <a:gd name="T56" fmla="*/ 2147483647 w 328"/>
              <a:gd name="T57" fmla="*/ 2147483647 h 165"/>
              <a:gd name="T58" fmla="*/ 2147483647 w 328"/>
              <a:gd name="T59" fmla="*/ 2147483647 h 165"/>
              <a:gd name="T60" fmla="*/ 0 w 328"/>
              <a:gd name="T61" fmla="*/ 2147483647 h 165"/>
              <a:gd name="T62" fmla="*/ 2147483647 w 328"/>
              <a:gd name="T63" fmla="*/ 2147483647 h 165"/>
              <a:gd name="T64" fmla="*/ 2147483647 w 328"/>
              <a:gd name="T65" fmla="*/ 2147483647 h 16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28"/>
              <a:gd name="T100" fmla="*/ 0 h 165"/>
              <a:gd name="T101" fmla="*/ 328 w 328"/>
              <a:gd name="T102" fmla="*/ 165 h 16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28" h="165">
                <a:moveTo>
                  <a:pt x="2" y="156"/>
                </a:moveTo>
                <a:lnTo>
                  <a:pt x="154" y="123"/>
                </a:lnTo>
                <a:lnTo>
                  <a:pt x="181" y="114"/>
                </a:lnTo>
                <a:lnTo>
                  <a:pt x="191" y="117"/>
                </a:lnTo>
                <a:lnTo>
                  <a:pt x="203" y="142"/>
                </a:lnTo>
                <a:lnTo>
                  <a:pt x="220" y="145"/>
                </a:lnTo>
                <a:lnTo>
                  <a:pt x="229" y="165"/>
                </a:lnTo>
                <a:lnTo>
                  <a:pt x="241" y="165"/>
                </a:lnTo>
                <a:lnTo>
                  <a:pt x="253" y="147"/>
                </a:lnTo>
                <a:lnTo>
                  <a:pt x="256" y="131"/>
                </a:lnTo>
                <a:lnTo>
                  <a:pt x="270" y="152"/>
                </a:lnTo>
                <a:lnTo>
                  <a:pt x="328" y="133"/>
                </a:lnTo>
                <a:lnTo>
                  <a:pt x="326" y="110"/>
                </a:lnTo>
                <a:lnTo>
                  <a:pt x="309" y="81"/>
                </a:lnTo>
                <a:lnTo>
                  <a:pt x="299" y="77"/>
                </a:lnTo>
                <a:lnTo>
                  <a:pt x="290" y="77"/>
                </a:lnTo>
                <a:lnTo>
                  <a:pt x="292" y="84"/>
                </a:lnTo>
                <a:lnTo>
                  <a:pt x="306" y="86"/>
                </a:lnTo>
                <a:lnTo>
                  <a:pt x="311" y="114"/>
                </a:lnTo>
                <a:lnTo>
                  <a:pt x="287" y="124"/>
                </a:lnTo>
                <a:lnTo>
                  <a:pt x="253" y="102"/>
                </a:lnTo>
                <a:lnTo>
                  <a:pt x="241" y="77"/>
                </a:lnTo>
                <a:lnTo>
                  <a:pt x="225" y="68"/>
                </a:lnTo>
                <a:lnTo>
                  <a:pt x="224" y="77"/>
                </a:lnTo>
                <a:lnTo>
                  <a:pt x="210" y="63"/>
                </a:lnTo>
                <a:lnTo>
                  <a:pt x="222" y="46"/>
                </a:lnTo>
                <a:lnTo>
                  <a:pt x="232" y="28"/>
                </a:lnTo>
                <a:lnTo>
                  <a:pt x="212" y="0"/>
                </a:lnTo>
                <a:lnTo>
                  <a:pt x="181" y="23"/>
                </a:lnTo>
                <a:lnTo>
                  <a:pt x="72" y="53"/>
                </a:lnTo>
                <a:lnTo>
                  <a:pt x="0" y="68"/>
                </a:lnTo>
                <a:lnTo>
                  <a:pt x="2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8" name="Freeform 57"/>
          <p:cNvSpPr>
            <a:spLocks/>
          </p:cNvSpPr>
          <p:nvPr/>
        </p:nvSpPr>
        <p:spPr bwMode="auto">
          <a:xfrm>
            <a:off x="8451850" y="2435225"/>
            <a:ext cx="46038" cy="36513"/>
          </a:xfrm>
          <a:custGeom>
            <a:avLst/>
            <a:gdLst>
              <a:gd name="T0" fmla="*/ 0 w 29"/>
              <a:gd name="T1" fmla="*/ 2147483647 h 23"/>
              <a:gd name="T2" fmla="*/ 2147483647 w 29"/>
              <a:gd name="T3" fmla="*/ 0 h 23"/>
              <a:gd name="T4" fmla="*/ 2147483647 w 29"/>
              <a:gd name="T5" fmla="*/ 2147483647 h 23"/>
              <a:gd name="T6" fmla="*/ 0 w 29"/>
              <a:gd name="T7" fmla="*/ 2147483647 h 23"/>
              <a:gd name="T8" fmla="*/ 0 w 29"/>
              <a:gd name="T9" fmla="*/ 2147483647 h 23"/>
              <a:gd name="T10" fmla="*/ 0 w 29"/>
              <a:gd name="T11" fmla="*/ 2147483647 h 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"/>
              <a:gd name="T19" fmla="*/ 0 h 23"/>
              <a:gd name="T20" fmla="*/ 29 w 29"/>
              <a:gd name="T21" fmla="*/ 23 h 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" h="23">
                <a:moveTo>
                  <a:pt x="0" y="23"/>
                </a:moveTo>
                <a:lnTo>
                  <a:pt x="12" y="0"/>
                </a:lnTo>
                <a:lnTo>
                  <a:pt x="29" y="11"/>
                </a:lnTo>
                <a:lnTo>
                  <a:pt x="0" y="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9" name="Freeform 58"/>
          <p:cNvSpPr>
            <a:spLocks/>
          </p:cNvSpPr>
          <p:nvPr/>
        </p:nvSpPr>
        <p:spPr bwMode="auto">
          <a:xfrm>
            <a:off x="8539163" y="2430463"/>
            <a:ext cx="38100" cy="26987"/>
          </a:xfrm>
          <a:custGeom>
            <a:avLst/>
            <a:gdLst>
              <a:gd name="T0" fmla="*/ 0 w 23"/>
              <a:gd name="T1" fmla="*/ 2147483647 h 17"/>
              <a:gd name="T2" fmla="*/ 2147483647 w 23"/>
              <a:gd name="T3" fmla="*/ 0 h 17"/>
              <a:gd name="T4" fmla="*/ 2147483647 w 23"/>
              <a:gd name="T5" fmla="*/ 2147483647 h 17"/>
              <a:gd name="T6" fmla="*/ 0 w 23"/>
              <a:gd name="T7" fmla="*/ 2147483647 h 17"/>
              <a:gd name="T8" fmla="*/ 0 w 23"/>
              <a:gd name="T9" fmla="*/ 2147483647 h 17"/>
              <a:gd name="T10" fmla="*/ 0 w 23"/>
              <a:gd name="T11" fmla="*/ 2147483647 h 1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"/>
              <a:gd name="T19" fmla="*/ 0 h 17"/>
              <a:gd name="T20" fmla="*/ 23 w 23"/>
              <a:gd name="T21" fmla="*/ 17 h 1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" h="17">
                <a:moveTo>
                  <a:pt x="0" y="17"/>
                </a:moveTo>
                <a:lnTo>
                  <a:pt x="13" y="0"/>
                </a:lnTo>
                <a:lnTo>
                  <a:pt x="23" y="12"/>
                </a:lnTo>
                <a:lnTo>
                  <a:pt x="0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0" name="Freeform 59"/>
          <p:cNvSpPr>
            <a:spLocks/>
          </p:cNvSpPr>
          <p:nvPr/>
        </p:nvSpPr>
        <p:spPr bwMode="auto">
          <a:xfrm>
            <a:off x="7920038" y="1793875"/>
            <a:ext cx="252412" cy="493713"/>
          </a:xfrm>
          <a:custGeom>
            <a:avLst/>
            <a:gdLst>
              <a:gd name="T0" fmla="*/ 2147483647 w 159"/>
              <a:gd name="T1" fmla="*/ 2147483647 h 311"/>
              <a:gd name="T2" fmla="*/ 2147483647 w 159"/>
              <a:gd name="T3" fmla="*/ 2147483647 h 311"/>
              <a:gd name="T4" fmla="*/ 2147483647 w 159"/>
              <a:gd name="T5" fmla="*/ 2147483647 h 311"/>
              <a:gd name="T6" fmla="*/ 2147483647 w 159"/>
              <a:gd name="T7" fmla="*/ 2147483647 h 311"/>
              <a:gd name="T8" fmla="*/ 2147483647 w 159"/>
              <a:gd name="T9" fmla="*/ 2147483647 h 311"/>
              <a:gd name="T10" fmla="*/ 2147483647 w 159"/>
              <a:gd name="T11" fmla="*/ 2147483647 h 311"/>
              <a:gd name="T12" fmla="*/ 2147483647 w 159"/>
              <a:gd name="T13" fmla="*/ 0 h 311"/>
              <a:gd name="T14" fmla="*/ 0 w 159"/>
              <a:gd name="T15" fmla="*/ 2147483647 h 311"/>
              <a:gd name="T16" fmla="*/ 2147483647 w 159"/>
              <a:gd name="T17" fmla="*/ 2147483647 h 311"/>
              <a:gd name="T18" fmla="*/ 2147483647 w 159"/>
              <a:gd name="T19" fmla="*/ 2147483647 h 31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9"/>
              <a:gd name="T31" fmla="*/ 0 h 311"/>
              <a:gd name="T32" fmla="*/ 159 w 159"/>
              <a:gd name="T33" fmla="*/ 311 h 31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9" h="311">
                <a:moveTo>
                  <a:pt x="26" y="128"/>
                </a:moveTo>
                <a:lnTo>
                  <a:pt x="33" y="184"/>
                </a:lnTo>
                <a:lnTo>
                  <a:pt x="72" y="311"/>
                </a:lnTo>
                <a:lnTo>
                  <a:pt x="144" y="296"/>
                </a:lnTo>
                <a:lnTo>
                  <a:pt x="139" y="114"/>
                </a:lnTo>
                <a:lnTo>
                  <a:pt x="156" y="77"/>
                </a:lnTo>
                <a:lnTo>
                  <a:pt x="159" y="0"/>
                </a:lnTo>
                <a:lnTo>
                  <a:pt x="0" y="38"/>
                </a:lnTo>
                <a:lnTo>
                  <a:pt x="26" y="1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1" name="Freeform 60"/>
          <p:cNvSpPr>
            <a:spLocks/>
          </p:cNvSpPr>
          <p:nvPr/>
        </p:nvSpPr>
        <p:spPr bwMode="auto">
          <a:xfrm>
            <a:off x="8140700" y="1720850"/>
            <a:ext cx="233363" cy="542925"/>
          </a:xfrm>
          <a:custGeom>
            <a:avLst/>
            <a:gdLst>
              <a:gd name="T0" fmla="*/ 0 w 146"/>
              <a:gd name="T1" fmla="*/ 2147483647 h 342"/>
              <a:gd name="T2" fmla="*/ 2147483647 w 146"/>
              <a:gd name="T3" fmla="*/ 2147483647 h 342"/>
              <a:gd name="T4" fmla="*/ 2147483647 w 146"/>
              <a:gd name="T5" fmla="*/ 2147483647 h 342"/>
              <a:gd name="T6" fmla="*/ 2147483647 w 146"/>
              <a:gd name="T7" fmla="*/ 2147483647 h 342"/>
              <a:gd name="T8" fmla="*/ 2147483647 w 146"/>
              <a:gd name="T9" fmla="*/ 0 h 342"/>
              <a:gd name="T10" fmla="*/ 2147483647 w 146"/>
              <a:gd name="T11" fmla="*/ 2147483647 h 342"/>
              <a:gd name="T12" fmla="*/ 2147483647 w 146"/>
              <a:gd name="T13" fmla="*/ 2147483647 h 342"/>
              <a:gd name="T14" fmla="*/ 2147483647 w 146"/>
              <a:gd name="T15" fmla="*/ 2147483647 h 342"/>
              <a:gd name="T16" fmla="*/ 2147483647 w 146"/>
              <a:gd name="T17" fmla="*/ 2147483647 h 342"/>
              <a:gd name="T18" fmla="*/ 2147483647 w 146"/>
              <a:gd name="T19" fmla="*/ 2147483647 h 342"/>
              <a:gd name="T20" fmla="*/ 0 w 146"/>
              <a:gd name="T21" fmla="*/ 2147483647 h 342"/>
              <a:gd name="T22" fmla="*/ 0 w 146"/>
              <a:gd name="T23" fmla="*/ 2147483647 h 3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6"/>
              <a:gd name="T37" fmla="*/ 0 h 342"/>
              <a:gd name="T38" fmla="*/ 146 w 146"/>
              <a:gd name="T39" fmla="*/ 342 h 34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6" h="342">
                <a:moveTo>
                  <a:pt x="0" y="160"/>
                </a:moveTo>
                <a:lnTo>
                  <a:pt x="17" y="123"/>
                </a:lnTo>
                <a:lnTo>
                  <a:pt x="20" y="46"/>
                </a:lnTo>
                <a:lnTo>
                  <a:pt x="18" y="16"/>
                </a:lnTo>
                <a:lnTo>
                  <a:pt x="47" y="0"/>
                </a:lnTo>
                <a:lnTo>
                  <a:pt x="114" y="214"/>
                </a:lnTo>
                <a:lnTo>
                  <a:pt x="146" y="259"/>
                </a:lnTo>
                <a:lnTo>
                  <a:pt x="145" y="289"/>
                </a:lnTo>
                <a:lnTo>
                  <a:pt x="114" y="312"/>
                </a:lnTo>
                <a:lnTo>
                  <a:pt x="5" y="342"/>
                </a:lnTo>
                <a:lnTo>
                  <a:pt x="0" y="16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2" name="Freeform 61"/>
          <p:cNvSpPr>
            <a:spLocks/>
          </p:cNvSpPr>
          <p:nvPr/>
        </p:nvSpPr>
        <p:spPr bwMode="auto">
          <a:xfrm>
            <a:off x="8215313" y="1238250"/>
            <a:ext cx="571500" cy="893763"/>
          </a:xfrm>
          <a:custGeom>
            <a:avLst/>
            <a:gdLst>
              <a:gd name="T0" fmla="*/ 0 w 359"/>
              <a:gd name="T1" fmla="*/ 2147483647 h 563"/>
              <a:gd name="T2" fmla="*/ 2147483647 w 359"/>
              <a:gd name="T3" fmla="*/ 2147483647 h 563"/>
              <a:gd name="T4" fmla="*/ 2147483647 w 359"/>
              <a:gd name="T5" fmla="*/ 2147483647 h 563"/>
              <a:gd name="T6" fmla="*/ 2147483647 w 359"/>
              <a:gd name="T7" fmla="*/ 2147483647 h 563"/>
              <a:gd name="T8" fmla="*/ 2147483647 w 359"/>
              <a:gd name="T9" fmla="*/ 2147483647 h 563"/>
              <a:gd name="T10" fmla="*/ 2147483647 w 359"/>
              <a:gd name="T11" fmla="*/ 2147483647 h 563"/>
              <a:gd name="T12" fmla="*/ 2147483647 w 359"/>
              <a:gd name="T13" fmla="*/ 2147483647 h 563"/>
              <a:gd name="T14" fmla="*/ 2147483647 w 359"/>
              <a:gd name="T15" fmla="*/ 2147483647 h 563"/>
              <a:gd name="T16" fmla="*/ 2147483647 w 359"/>
              <a:gd name="T17" fmla="*/ 2147483647 h 563"/>
              <a:gd name="T18" fmla="*/ 2147483647 w 359"/>
              <a:gd name="T19" fmla="*/ 0 h 563"/>
              <a:gd name="T20" fmla="*/ 2147483647 w 359"/>
              <a:gd name="T21" fmla="*/ 2147483647 h 563"/>
              <a:gd name="T22" fmla="*/ 2147483647 w 359"/>
              <a:gd name="T23" fmla="*/ 2147483647 h 563"/>
              <a:gd name="T24" fmla="*/ 2147483647 w 359"/>
              <a:gd name="T25" fmla="*/ 2147483647 h 563"/>
              <a:gd name="T26" fmla="*/ 2147483647 w 359"/>
              <a:gd name="T27" fmla="*/ 2147483647 h 563"/>
              <a:gd name="T28" fmla="*/ 2147483647 w 359"/>
              <a:gd name="T29" fmla="*/ 2147483647 h 563"/>
              <a:gd name="T30" fmla="*/ 2147483647 w 359"/>
              <a:gd name="T31" fmla="*/ 2147483647 h 563"/>
              <a:gd name="T32" fmla="*/ 2147483647 w 359"/>
              <a:gd name="T33" fmla="*/ 2147483647 h 563"/>
              <a:gd name="T34" fmla="*/ 2147483647 w 359"/>
              <a:gd name="T35" fmla="*/ 2147483647 h 563"/>
              <a:gd name="T36" fmla="*/ 2147483647 w 359"/>
              <a:gd name="T37" fmla="*/ 2147483647 h 563"/>
              <a:gd name="T38" fmla="*/ 2147483647 w 359"/>
              <a:gd name="T39" fmla="*/ 2147483647 h 563"/>
              <a:gd name="T40" fmla="*/ 2147483647 w 359"/>
              <a:gd name="T41" fmla="*/ 2147483647 h 563"/>
              <a:gd name="T42" fmla="*/ 2147483647 w 359"/>
              <a:gd name="T43" fmla="*/ 2147483647 h 563"/>
              <a:gd name="T44" fmla="*/ 2147483647 w 359"/>
              <a:gd name="T45" fmla="*/ 2147483647 h 563"/>
              <a:gd name="T46" fmla="*/ 2147483647 w 359"/>
              <a:gd name="T47" fmla="*/ 2147483647 h 563"/>
              <a:gd name="T48" fmla="*/ 2147483647 w 359"/>
              <a:gd name="T49" fmla="*/ 2147483647 h 563"/>
              <a:gd name="T50" fmla="*/ 2147483647 w 359"/>
              <a:gd name="T51" fmla="*/ 2147483647 h 563"/>
              <a:gd name="T52" fmla="*/ 2147483647 w 359"/>
              <a:gd name="T53" fmla="*/ 2147483647 h 563"/>
              <a:gd name="T54" fmla="*/ 2147483647 w 359"/>
              <a:gd name="T55" fmla="*/ 2147483647 h 563"/>
              <a:gd name="T56" fmla="*/ 2147483647 w 359"/>
              <a:gd name="T57" fmla="*/ 2147483647 h 563"/>
              <a:gd name="T58" fmla="*/ 2147483647 w 359"/>
              <a:gd name="T59" fmla="*/ 2147483647 h 563"/>
              <a:gd name="T60" fmla="*/ 2147483647 w 359"/>
              <a:gd name="T61" fmla="*/ 2147483647 h 563"/>
              <a:gd name="T62" fmla="*/ 2147483647 w 359"/>
              <a:gd name="T63" fmla="*/ 2147483647 h 563"/>
              <a:gd name="T64" fmla="*/ 2147483647 w 359"/>
              <a:gd name="T65" fmla="*/ 2147483647 h 563"/>
              <a:gd name="T66" fmla="*/ 0 w 359"/>
              <a:gd name="T67" fmla="*/ 2147483647 h 563"/>
              <a:gd name="T68" fmla="*/ 0 w 359"/>
              <a:gd name="T69" fmla="*/ 2147483647 h 56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59"/>
              <a:gd name="T106" fmla="*/ 0 h 563"/>
              <a:gd name="T107" fmla="*/ 359 w 359"/>
              <a:gd name="T108" fmla="*/ 563 h 56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59" h="563">
                <a:moveTo>
                  <a:pt x="0" y="304"/>
                </a:moveTo>
                <a:lnTo>
                  <a:pt x="21" y="306"/>
                </a:lnTo>
                <a:lnTo>
                  <a:pt x="23" y="269"/>
                </a:lnTo>
                <a:lnTo>
                  <a:pt x="48" y="219"/>
                </a:lnTo>
                <a:lnTo>
                  <a:pt x="36" y="182"/>
                </a:lnTo>
                <a:lnTo>
                  <a:pt x="87" y="5"/>
                </a:lnTo>
                <a:lnTo>
                  <a:pt x="98" y="5"/>
                </a:lnTo>
                <a:lnTo>
                  <a:pt x="103" y="28"/>
                </a:lnTo>
                <a:lnTo>
                  <a:pt x="154" y="9"/>
                </a:lnTo>
                <a:lnTo>
                  <a:pt x="156" y="0"/>
                </a:lnTo>
                <a:lnTo>
                  <a:pt x="197" y="9"/>
                </a:lnTo>
                <a:lnTo>
                  <a:pt x="263" y="184"/>
                </a:lnTo>
                <a:lnTo>
                  <a:pt x="294" y="185"/>
                </a:lnTo>
                <a:lnTo>
                  <a:pt x="349" y="250"/>
                </a:lnTo>
                <a:lnTo>
                  <a:pt x="342" y="262"/>
                </a:lnTo>
                <a:lnTo>
                  <a:pt x="359" y="262"/>
                </a:lnTo>
                <a:lnTo>
                  <a:pt x="347" y="294"/>
                </a:lnTo>
                <a:lnTo>
                  <a:pt x="320" y="313"/>
                </a:lnTo>
                <a:lnTo>
                  <a:pt x="287" y="331"/>
                </a:lnTo>
                <a:lnTo>
                  <a:pt x="284" y="352"/>
                </a:lnTo>
                <a:lnTo>
                  <a:pt x="268" y="332"/>
                </a:lnTo>
                <a:lnTo>
                  <a:pt x="239" y="355"/>
                </a:lnTo>
                <a:lnTo>
                  <a:pt x="227" y="355"/>
                </a:lnTo>
                <a:lnTo>
                  <a:pt x="215" y="341"/>
                </a:lnTo>
                <a:lnTo>
                  <a:pt x="209" y="409"/>
                </a:lnTo>
                <a:lnTo>
                  <a:pt x="183" y="420"/>
                </a:lnTo>
                <a:lnTo>
                  <a:pt x="171" y="446"/>
                </a:lnTo>
                <a:lnTo>
                  <a:pt x="156" y="446"/>
                </a:lnTo>
                <a:lnTo>
                  <a:pt x="120" y="485"/>
                </a:lnTo>
                <a:lnTo>
                  <a:pt x="118" y="516"/>
                </a:lnTo>
                <a:lnTo>
                  <a:pt x="110" y="528"/>
                </a:lnTo>
                <a:lnTo>
                  <a:pt x="99" y="563"/>
                </a:lnTo>
                <a:lnTo>
                  <a:pt x="67" y="518"/>
                </a:lnTo>
                <a:lnTo>
                  <a:pt x="0" y="3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3" name="Freeform 62"/>
          <p:cNvSpPr>
            <a:spLocks/>
          </p:cNvSpPr>
          <p:nvPr/>
        </p:nvSpPr>
        <p:spPr bwMode="auto">
          <a:xfrm>
            <a:off x="1001713" y="893763"/>
            <a:ext cx="1038225" cy="755650"/>
          </a:xfrm>
          <a:custGeom>
            <a:avLst/>
            <a:gdLst>
              <a:gd name="T0" fmla="*/ 2147483647 w 655"/>
              <a:gd name="T1" fmla="*/ 2147483647 h 476"/>
              <a:gd name="T2" fmla="*/ 2147483647 w 655"/>
              <a:gd name="T3" fmla="*/ 2147483647 h 476"/>
              <a:gd name="T4" fmla="*/ 2147483647 w 655"/>
              <a:gd name="T5" fmla="*/ 2147483647 h 476"/>
              <a:gd name="T6" fmla="*/ 2147483647 w 655"/>
              <a:gd name="T7" fmla="*/ 2147483647 h 476"/>
              <a:gd name="T8" fmla="*/ 2147483647 w 655"/>
              <a:gd name="T9" fmla="*/ 2147483647 h 476"/>
              <a:gd name="T10" fmla="*/ 0 w 655"/>
              <a:gd name="T11" fmla="*/ 2147483647 h 476"/>
              <a:gd name="T12" fmla="*/ 2147483647 w 655"/>
              <a:gd name="T13" fmla="*/ 2147483647 h 476"/>
              <a:gd name="T14" fmla="*/ 2147483647 w 655"/>
              <a:gd name="T15" fmla="*/ 2147483647 h 476"/>
              <a:gd name="T16" fmla="*/ 2147483647 w 655"/>
              <a:gd name="T17" fmla="*/ 2147483647 h 476"/>
              <a:gd name="T18" fmla="*/ 2147483647 w 655"/>
              <a:gd name="T19" fmla="*/ 2147483647 h 476"/>
              <a:gd name="T20" fmla="*/ 2147483647 w 655"/>
              <a:gd name="T21" fmla="*/ 2147483647 h 476"/>
              <a:gd name="T22" fmla="*/ 2147483647 w 655"/>
              <a:gd name="T23" fmla="*/ 2147483647 h 476"/>
              <a:gd name="T24" fmla="*/ 2147483647 w 655"/>
              <a:gd name="T25" fmla="*/ 2147483647 h 476"/>
              <a:gd name="T26" fmla="*/ 2147483647 w 655"/>
              <a:gd name="T27" fmla="*/ 2147483647 h 476"/>
              <a:gd name="T28" fmla="*/ 2147483647 w 655"/>
              <a:gd name="T29" fmla="*/ 2147483647 h 476"/>
              <a:gd name="T30" fmla="*/ 2147483647 w 655"/>
              <a:gd name="T31" fmla="*/ 2147483647 h 476"/>
              <a:gd name="T32" fmla="*/ 2147483647 w 655"/>
              <a:gd name="T33" fmla="*/ 2147483647 h 476"/>
              <a:gd name="T34" fmla="*/ 2147483647 w 655"/>
              <a:gd name="T35" fmla="*/ 0 h 476"/>
              <a:gd name="T36" fmla="*/ 2147483647 w 655"/>
              <a:gd name="T37" fmla="*/ 2147483647 h 476"/>
              <a:gd name="T38" fmla="*/ 2147483647 w 655"/>
              <a:gd name="T39" fmla="*/ 2147483647 h 476"/>
              <a:gd name="T40" fmla="*/ 2147483647 w 655"/>
              <a:gd name="T41" fmla="*/ 2147483647 h 476"/>
              <a:gd name="T42" fmla="*/ 2147483647 w 655"/>
              <a:gd name="T43" fmla="*/ 2147483647 h 476"/>
              <a:gd name="T44" fmla="*/ 2147483647 w 655"/>
              <a:gd name="T45" fmla="*/ 2147483647 h 476"/>
              <a:gd name="T46" fmla="*/ 2147483647 w 655"/>
              <a:gd name="T47" fmla="*/ 2147483647 h 476"/>
              <a:gd name="T48" fmla="*/ 2147483647 w 655"/>
              <a:gd name="T49" fmla="*/ 2147483647 h 476"/>
              <a:gd name="T50" fmla="*/ 2147483647 w 655"/>
              <a:gd name="T51" fmla="*/ 2147483647 h 476"/>
              <a:gd name="T52" fmla="*/ 2147483647 w 655"/>
              <a:gd name="T53" fmla="*/ 2147483647 h 476"/>
              <a:gd name="T54" fmla="*/ 2147483647 w 655"/>
              <a:gd name="T55" fmla="*/ 2147483647 h 476"/>
              <a:gd name="T56" fmla="*/ 2147483647 w 655"/>
              <a:gd name="T57" fmla="*/ 2147483647 h 476"/>
              <a:gd name="T58" fmla="*/ 2147483647 w 655"/>
              <a:gd name="T59" fmla="*/ 2147483647 h 476"/>
              <a:gd name="T60" fmla="*/ 2147483647 w 655"/>
              <a:gd name="T61" fmla="*/ 2147483647 h 476"/>
              <a:gd name="T62" fmla="*/ 2147483647 w 655"/>
              <a:gd name="T63" fmla="*/ 2147483647 h 47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655"/>
              <a:gd name="T97" fmla="*/ 0 h 476"/>
              <a:gd name="T98" fmla="*/ 655 w 655"/>
              <a:gd name="T99" fmla="*/ 476 h 47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655" h="476">
                <a:moveTo>
                  <a:pt x="24" y="103"/>
                </a:moveTo>
                <a:lnTo>
                  <a:pt x="15" y="234"/>
                </a:lnTo>
                <a:lnTo>
                  <a:pt x="31" y="234"/>
                </a:lnTo>
                <a:lnTo>
                  <a:pt x="22" y="262"/>
                </a:lnTo>
                <a:lnTo>
                  <a:pt x="10" y="247"/>
                </a:lnTo>
                <a:lnTo>
                  <a:pt x="0" y="280"/>
                </a:lnTo>
                <a:lnTo>
                  <a:pt x="46" y="306"/>
                </a:lnTo>
                <a:lnTo>
                  <a:pt x="48" y="318"/>
                </a:lnTo>
                <a:lnTo>
                  <a:pt x="60" y="320"/>
                </a:lnTo>
                <a:lnTo>
                  <a:pt x="119" y="416"/>
                </a:lnTo>
                <a:lnTo>
                  <a:pt x="186" y="413"/>
                </a:lnTo>
                <a:lnTo>
                  <a:pt x="235" y="436"/>
                </a:lnTo>
                <a:lnTo>
                  <a:pt x="259" y="432"/>
                </a:lnTo>
                <a:lnTo>
                  <a:pt x="409" y="436"/>
                </a:lnTo>
                <a:lnTo>
                  <a:pt x="580" y="476"/>
                </a:lnTo>
                <a:lnTo>
                  <a:pt x="584" y="423"/>
                </a:lnTo>
                <a:lnTo>
                  <a:pt x="655" y="119"/>
                </a:lnTo>
                <a:lnTo>
                  <a:pt x="201" y="0"/>
                </a:lnTo>
                <a:lnTo>
                  <a:pt x="205" y="89"/>
                </a:lnTo>
                <a:lnTo>
                  <a:pt x="182" y="163"/>
                </a:lnTo>
                <a:lnTo>
                  <a:pt x="179" y="201"/>
                </a:lnTo>
                <a:lnTo>
                  <a:pt x="131" y="215"/>
                </a:lnTo>
                <a:lnTo>
                  <a:pt x="128" y="196"/>
                </a:lnTo>
                <a:lnTo>
                  <a:pt x="167" y="171"/>
                </a:lnTo>
                <a:lnTo>
                  <a:pt x="164" y="152"/>
                </a:lnTo>
                <a:lnTo>
                  <a:pt x="130" y="156"/>
                </a:lnTo>
                <a:lnTo>
                  <a:pt x="155" y="133"/>
                </a:lnTo>
                <a:lnTo>
                  <a:pt x="174" y="117"/>
                </a:lnTo>
                <a:lnTo>
                  <a:pt x="27" y="23"/>
                </a:lnTo>
                <a:lnTo>
                  <a:pt x="15" y="49"/>
                </a:lnTo>
                <a:lnTo>
                  <a:pt x="24" y="103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4" name="Freeform 63"/>
          <p:cNvSpPr>
            <a:spLocks/>
          </p:cNvSpPr>
          <p:nvPr/>
        </p:nvSpPr>
        <p:spPr bwMode="auto">
          <a:xfrm>
            <a:off x="1962150" y="2498725"/>
            <a:ext cx="881063" cy="1100138"/>
          </a:xfrm>
          <a:custGeom>
            <a:avLst/>
            <a:gdLst>
              <a:gd name="T0" fmla="*/ 2147483647 w 555"/>
              <a:gd name="T1" fmla="*/ 0 h 693"/>
              <a:gd name="T2" fmla="*/ 2147483647 w 555"/>
              <a:gd name="T3" fmla="*/ 2147483647 h 693"/>
              <a:gd name="T4" fmla="*/ 2147483647 w 555"/>
              <a:gd name="T5" fmla="*/ 2147483647 h 693"/>
              <a:gd name="T6" fmla="*/ 2147483647 w 555"/>
              <a:gd name="T7" fmla="*/ 2147483647 h 693"/>
              <a:gd name="T8" fmla="*/ 2147483647 w 555"/>
              <a:gd name="T9" fmla="*/ 2147483647 h 693"/>
              <a:gd name="T10" fmla="*/ 0 w 555"/>
              <a:gd name="T11" fmla="*/ 2147483647 h 693"/>
              <a:gd name="T12" fmla="*/ 2147483647 w 555"/>
              <a:gd name="T13" fmla="*/ 0 h 693"/>
              <a:gd name="T14" fmla="*/ 2147483647 w 555"/>
              <a:gd name="T15" fmla="*/ 0 h 69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5"/>
              <a:gd name="T25" fmla="*/ 0 h 693"/>
              <a:gd name="T26" fmla="*/ 555 w 555"/>
              <a:gd name="T27" fmla="*/ 693 h 69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5" h="693">
                <a:moveTo>
                  <a:pt x="121" y="0"/>
                </a:moveTo>
                <a:lnTo>
                  <a:pt x="389" y="51"/>
                </a:lnTo>
                <a:lnTo>
                  <a:pt x="368" y="172"/>
                </a:lnTo>
                <a:lnTo>
                  <a:pt x="555" y="201"/>
                </a:lnTo>
                <a:lnTo>
                  <a:pt x="483" y="693"/>
                </a:lnTo>
                <a:lnTo>
                  <a:pt x="0" y="611"/>
                </a:lnTo>
                <a:lnTo>
                  <a:pt x="121" y="0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5" name="Freeform 64"/>
          <p:cNvSpPr>
            <a:spLocks/>
          </p:cNvSpPr>
          <p:nvPr/>
        </p:nvSpPr>
        <p:spPr bwMode="auto">
          <a:xfrm>
            <a:off x="725488" y="1354138"/>
            <a:ext cx="1241425" cy="1054100"/>
          </a:xfrm>
          <a:custGeom>
            <a:avLst/>
            <a:gdLst>
              <a:gd name="T0" fmla="*/ 0 w 782"/>
              <a:gd name="T1" fmla="*/ 2147483647 h 664"/>
              <a:gd name="T2" fmla="*/ 2147483647 w 782"/>
              <a:gd name="T3" fmla="*/ 2147483647 h 664"/>
              <a:gd name="T4" fmla="*/ 2147483647 w 782"/>
              <a:gd name="T5" fmla="*/ 2147483647 h 664"/>
              <a:gd name="T6" fmla="*/ 2147483647 w 782"/>
              <a:gd name="T7" fmla="*/ 0 h 664"/>
              <a:gd name="T8" fmla="*/ 2147483647 w 782"/>
              <a:gd name="T9" fmla="*/ 2147483647 h 664"/>
              <a:gd name="T10" fmla="*/ 2147483647 w 782"/>
              <a:gd name="T11" fmla="*/ 2147483647 h 664"/>
              <a:gd name="T12" fmla="*/ 2147483647 w 782"/>
              <a:gd name="T13" fmla="*/ 2147483647 h 664"/>
              <a:gd name="T14" fmla="*/ 2147483647 w 782"/>
              <a:gd name="T15" fmla="*/ 2147483647 h 664"/>
              <a:gd name="T16" fmla="*/ 2147483647 w 782"/>
              <a:gd name="T17" fmla="*/ 2147483647 h 664"/>
              <a:gd name="T18" fmla="*/ 2147483647 w 782"/>
              <a:gd name="T19" fmla="*/ 2147483647 h 664"/>
              <a:gd name="T20" fmla="*/ 2147483647 w 782"/>
              <a:gd name="T21" fmla="*/ 2147483647 h 664"/>
              <a:gd name="T22" fmla="*/ 2147483647 w 782"/>
              <a:gd name="T23" fmla="*/ 2147483647 h 664"/>
              <a:gd name="T24" fmla="*/ 2147483647 w 782"/>
              <a:gd name="T25" fmla="*/ 2147483647 h 664"/>
              <a:gd name="T26" fmla="*/ 2147483647 w 782"/>
              <a:gd name="T27" fmla="*/ 2147483647 h 664"/>
              <a:gd name="T28" fmla="*/ 2147483647 w 782"/>
              <a:gd name="T29" fmla="*/ 2147483647 h 664"/>
              <a:gd name="T30" fmla="*/ 2147483647 w 782"/>
              <a:gd name="T31" fmla="*/ 2147483647 h 664"/>
              <a:gd name="T32" fmla="*/ 2147483647 w 782"/>
              <a:gd name="T33" fmla="*/ 2147483647 h 664"/>
              <a:gd name="T34" fmla="*/ 2147483647 w 782"/>
              <a:gd name="T35" fmla="*/ 2147483647 h 664"/>
              <a:gd name="T36" fmla="*/ 2147483647 w 782"/>
              <a:gd name="T37" fmla="*/ 2147483647 h 664"/>
              <a:gd name="T38" fmla="*/ 2147483647 w 782"/>
              <a:gd name="T39" fmla="*/ 2147483647 h 664"/>
              <a:gd name="T40" fmla="*/ 2147483647 w 782"/>
              <a:gd name="T41" fmla="*/ 2147483647 h 664"/>
              <a:gd name="T42" fmla="*/ 2147483647 w 782"/>
              <a:gd name="T43" fmla="*/ 2147483647 h 664"/>
              <a:gd name="T44" fmla="*/ 0 w 782"/>
              <a:gd name="T45" fmla="*/ 2147483647 h 664"/>
              <a:gd name="T46" fmla="*/ 0 w 782"/>
              <a:gd name="T47" fmla="*/ 2147483647 h 66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82"/>
              <a:gd name="T73" fmla="*/ 0 h 664"/>
              <a:gd name="T74" fmla="*/ 782 w 782"/>
              <a:gd name="T75" fmla="*/ 664 h 66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82" h="664">
                <a:moveTo>
                  <a:pt x="0" y="496"/>
                </a:moveTo>
                <a:lnTo>
                  <a:pt x="35" y="328"/>
                </a:lnTo>
                <a:lnTo>
                  <a:pt x="74" y="279"/>
                </a:lnTo>
                <a:lnTo>
                  <a:pt x="169" y="0"/>
                </a:lnTo>
                <a:lnTo>
                  <a:pt x="219" y="14"/>
                </a:lnTo>
                <a:lnTo>
                  <a:pt x="221" y="27"/>
                </a:lnTo>
                <a:lnTo>
                  <a:pt x="233" y="28"/>
                </a:lnTo>
                <a:lnTo>
                  <a:pt x="292" y="125"/>
                </a:lnTo>
                <a:lnTo>
                  <a:pt x="359" y="123"/>
                </a:lnTo>
                <a:lnTo>
                  <a:pt x="408" y="146"/>
                </a:lnTo>
                <a:lnTo>
                  <a:pt x="432" y="140"/>
                </a:lnTo>
                <a:lnTo>
                  <a:pt x="582" y="146"/>
                </a:lnTo>
                <a:lnTo>
                  <a:pt x="753" y="184"/>
                </a:lnTo>
                <a:lnTo>
                  <a:pt x="762" y="207"/>
                </a:lnTo>
                <a:lnTo>
                  <a:pt x="782" y="237"/>
                </a:lnTo>
                <a:lnTo>
                  <a:pt x="724" y="326"/>
                </a:lnTo>
                <a:lnTo>
                  <a:pt x="688" y="359"/>
                </a:lnTo>
                <a:lnTo>
                  <a:pt x="683" y="384"/>
                </a:lnTo>
                <a:lnTo>
                  <a:pt x="704" y="410"/>
                </a:lnTo>
                <a:lnTo>
                  <a:pt x="680" y="464"/>
                </a:lnTo>
                <a:lnTo>
                  <a:pt x="632" y="664"/>
                </a:lnTo>
                <a:lnTo>
                  <a:pt x="369" y="599"/>
                </a:lnTo>
                <a:lnTo>
                  <a:pt x="0" y="496"/>
                </a:lnTo>
                <a:close/>
              </a:path>
            </a:pathLst>
          </a:custGeom>
          <a:solidFill>
            <a:srgbClr val="9933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6" name="Freeform 66"/>
          <p:cNvSpPr>
            <a:spLocks/>
          </p:cNvSpPr>
          <p:nvPr/>
        </p:nvSpPr>
        <p:spPr bwMode="auto">
          <a:xfrm>
            <a:off x="1162050" y="2305050"/>
            <a:ext cx="992188" cy="1530350"/>
          </a:xfrm>
          <a:custGeom>
            <a:avLst/>
            <a:gdLst>
              <a:gd name="T0" fmla="*/ 0 w 625"/>
              <a:gd name="T1" fmla="*/ 2147483647 h 964"/>
              <a:gd name="T2" fmla="*/ 2147483647 w 625"/>
              <a:gd name="T3" fmla="*/ 2147483647 h 964"/>
              <a:gd name="T4" fmla="*/ 2147483647 w 625"/>
              <a:gd name="T5" fmla="*/ 2147483647 h 964"/>
              <a:gd name="T6" fmla="*/ 2147483647 w 625"/>
              <a:gd name="T7" fmla="*/ 2147483647 h 964"/>
              <a:gd name="T8" fmla="*/ 2147483647 w 625"/>
              <a:gd name="T9" fmla="*/ 2147483647 h 964"/>
              <a:gd name="T10" fmla="*/ 2147483647 w 625"/>
              <a:gd name="T11" fmla="*/ 2147483647 h 964"/>
              <a:gd name="T12" fmla="*/ 2147483647 w 625"/>
              <a:gd name="T13" fmla="*/ 2147483647 h 964"/>
              <a:gd name="T14" fmla="*/ 2147483647 w 625"/>
              <a:gd name="T15" fmla="*/ 2147483647 h 964"/>
              <a:gd name="T16" fmla="*/ 2147483647 w 625"/>
              <a:gd name="T17" fmla="*/ 0 h 964"/>
              <a:gd name="T18" fmla="*/ 0 w 625"/>
              <a:gd name="T19" fmla="*/ 2147483647 h 964"/>
              <a:gd name="T20" fmla="*/ 0 w 625"/>
              <a:gd name="T21" fmla="*/ 2147483647 h 9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25"/>
              <a:gd name="T34" fmla="*/ 0 h 964"/>
              <a:gd name="T35" fmla="*/ 625 w 625"/>
              <a:gd name="T36" fmla="*/ 964 h 9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25" h="964">
                <a:moveTo>
                  <a:pt x="0" y="353"/>
                </a:moveTo>
                <a:lnTo>
                  <a:pt x="398" y="964"/>
                </a:lnTo>
                <a:lnTo>
                  <a:pt x="412" y="833"/>
                </a:lnTo>
                <a:lnTo>
                  <a:pt x="434" y="826"/>
                </a:lnTo>
                <a:lnTo>
                  <a:pt x="471" y="848"/>
                </a:lnTo>
                <a:lnTo>
                  <a:pt x="504" y="733"/>
                </a:lnTo>
                <a:lnTo>
                  <a:pt x="625" y="122"/>
                </a:lnTo>
                <a:lnTo>
                  <a:pt x="357" y="65"/>
                </a:lnTo>
                <a:lnTo>
                  <a:pt x="94" y="0"/>
                </a:lnTo>
                <a:lnTo>
                  <a:pt x="0" y="353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7" name="Freeform 67"/>
          <p:cNvSpPr>
            <a:spLocks/>
          </p:cNvSpPr>
          <p:nvPr/>
        </p:nvSpPr>
        <p:spPr bwMode="auto">
          <a:xfrm>
            <a:off x="1728788" y="1079500"/>
            <a:ext cx="931862" cy="1500188"/>
          </a:xfrm>
          <a:custGeom>
            <a:avLst/>
            <a:gdLst>
              <a:gd name="T0" fmla="*/ 0 w 587"/>
              <a:gd name="T1" fmla="*/ 2147483647 h 945"/>
              <a:gd name="T2" fmla="*/ 2147483647 w 587"/>
              <a:gd name="T3" fmla="*/ 2147483647 h 945"/>
              <a:gd name="T4" fmla="*/ 2147483647 w 587"/>
              <a:gd name="T5" fmla="*/ 2147483647 h 945"/>
              <a:gd name="T6" fmla="*/ 2147483647 w 587"/>
              <a:gd name="T7" fmla="*/ 2147483647 h 945"/>
              <a:gd name="T8" fmla="*/ 2147483647 w 587"/>
              <a:gd name="T9" fmla="*/ 2147483647 h 945"/>
              <a:gd name="T10" fmla="*/ 2147483647 w 587"/>
              <a:gd name="T11" fmla="*/ 2147483647 h 945"/>
              <a:gd name="T12" fmla="*/ 2147483647 w 587"/>
              <a:gd name="T13" fmla="*/ 2147483647 h 945"/>
              <a:gd name="T14" fmla="*/ 2147483647 w 587"/>
              <a:gd name="T15" fmla="*/ 2147483647 h 945"/>
              <a:gd name="T16" fmla="*/ 2147483647 w 587"/>
              <a:gd name="T17" fmla="*/ 2147483647 h 945"/>
              <a:gd name="T18" fmla="*/ 2147483647 w 587"/>
              <a:gd name="T19" fmla="*/ 2147483647 h 945"/>
              <a:gd name="T20" fmla="*/ 2147483647 w 587"/>
              <a:gd name="T21" fmla="*/ 0 h 945"/>
              <a:gd name="T22" fmla="*/ 2147483647 w 587"/>
              <a:gd name="T23" fmla="*/ 2147483647 h 945"/>
              <a:gd name="T24" fmla="*/ 2147483647 w 587"/>
              <a:gd name="T25" fmla="*/ 2147483647 h 945"/>
              <a:gd name="T26" fmla="*/ 2147483647 w 587"/>
              <a:gd name="T27" fmla="*/ 2147483647 h 945"/>
              <a:gd name="T28" fmla="*/ 2147483647 w 587"/>
              <a:gd name="T29" fmla="*/ 2147483647 h 945"/>
              <a:gd name="T30" fmla="*/ 2147483647 w 587"/>
              <a:gd name="T31" fmla="*/ 2147483647 h 945"/>
              <a:gd name="T32" fmla="*/ 2147483647 w 587"/>
              <a:gd name="T33" fmla="*/ 2147483647 h 945"/>
              <a:gd name="T34" fmla="*/ 2147483647 w 587"/>
              <a:gd name="T35" fmla="*/ 2147483647 h 945"/>
              <a:gd name="T36" fmla="*/ 2147483647 w 587"/>
              <a:gd name="T37" fmla="*/ 2147483647 h 945"/>
              <a:gd name="T38" fmla="*/ 2147483647 w 587"/>
              <a:gd name="T39" fmla="*/ 2147483647 h 945"/>
              <a:gd name="T40" fmla="*/ 2147483647 w 587"/>
              <a:gd name="T41" fmla="*/ 2147483647 h 945"/>
              <a:gd name="T42" fmla="*/ 2147483647 w 587"/>
              <a:gd name="T43" fmla="*/ 2147483647 h 945"/>
              <a:gd name="T44" fmla="*/ 2147483647 w 587"/>
              <a:gd name="T45" fmla="*/ 2147483647 h 945"/>
              <a:gd name="T46" fmla="*/ 2147483647 w 587"/>
              <a:gd name="T47" fmla="*/ 2147483647 h 945"/>
              <a:gd name="T48" fmla="*/ 2147483647 w 587"/>
              <a:gd name="T49" fmla="*/ 2147483647 h 945"/>
              <a:gd name="T50" fmla="*/ 2147483647 w 587"/>
              <a:gd name="T51" fmla="*/ 2147483647 h 945"/>
              <a:gd name="T52" fmla="*/ 2147483647 w 587"/>
              <a:gd name="T53" fmla="*/ 2147483647 h 945"/>
              <a:gd name="T54" fmla="*/ 2147483647 w 587"/>
              <a:gd name="T55" fmla="*/ 2147483647 h 945"/>
              <a:gd name="T56" fmla="*/ 2147483647 w 587"/>
              <a:gd name="T57" fmla="*/ 2147483647 h 945"/>
              <a:gd name="T58" fmla="*/ 2147483647 w 587"/>
              <a:gd name="T59" fmla="*/ 2147483647 h 945"/>
              <a:gd name="T60" fmla="*/ 2147483647 w 587"/>
              <a:gd name="T61" fmla="*/ 2147483647 h 945"/>
              <a:gd name="T62" fmla="*/ 0 w 587"/>
              <a:gd name="T63" fmla="*/ 2147483647 h 945"/>
              <a:gd name="T64" fmla="*/ 0 w 587"/>
              <a:gd name="T65" fmla="*/ 2147483647 h 94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7"/>
              <a:gd name="T100" fmla="*/ 0 h 945"/>
              <a:gd name="T101" fmla="*/ 587 w 587"/>
              <a:gd name="T102" fmla="*/ 945 h 94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7" h="945">
                <a:moveTo>
                  <a:pt x="0" y="837"/>
                </a:moveTo>
                <a:lnTo>
                  <a:pt x="48" y="637"/>
                </a:lnTo>
                <a:lnTo>
                  <a:pt x="72" y="583"/>
                </a:lnTo>
                <a:lnTo>
                  <a:pt x="51" y="557"/>
                </a:lnTo>
                <a:lnTo>
                  <a:pt x="56" y="532"/>
                </a:lnTo>
                <a:lnTo>
                  <a:pt x="92" y="499"/>
                </a:lnTo>
                <a:lnTo>
                  <a:pt x="150" y="410"/>
                </a:lnTo>
                <a:lnTo>
                  <a:pt x="130" y="380"/>
                </a:lnTo>
                <a:lnTo>
                  <a:pt x="121" y="357"/>
                </a:lnTo>
                <a:lnTo>
                  <a:pt x="125" y="306"/>
                </a:lnTo>
                <a:lnTo>
                  <a:pt x="196" y="0"/>
                </a:lnTo>
                <a:lnTo>
                  <a:pt x="273" y="18"/>
                </a:lnTo>
                <a:lnTo>
                  <a:pt x="247" y="137"/>
                </a:lnTo>
                <a:lnTo>
                  <a:pt x="265" y="179"/>
                </a:lnTo>
                <a:lnTo>
                  <a:pt x="266" y="205"/>
                </a:lnTo>
                <a:lnTo>
                  <a:pt x="258" y="210"/>
                </a:lnTo>
                <a:lnTo>
                  <a:pt x="287" y="238"/>
                </a:lnTo>
                <a:lnTo>
                  <a:pt x="317" y="315"/>
                </a:lnTo>
                <a:lnTo>
                  <a:pt x="328" y="383"/>
                </a:lnTo>
                <a:lnTo>
                  <a:pt x="333" y="420"/>
                </a:lnTo>
                <a:lnTo>
                  <a:pt x="311" y="455"/>
                </a:lnTo>
                <a:lnTo>
                  <a:pt x="326" y="471"/>
                </a:lnTo>
                <a:lnTo>
                  <a:pt x="367" y="448"/>
                </a:lnTo>
                <a:lnTo>
                  <a:pt x="394" y="569"/>
                </a:lnTo>
                <a:lnTo>
                  <a:pt x="413" y="576"/>
                </a:lnTo>
                <a:lnTo>
                  <a:pt x="416" y="611"/>
                </a:lnTo>
                <a:lnTo>
                  <a:pt x="469" y="625"/>
                </a:lnTo>
                <a:lnTo>
                  <a:pt x="553" y="625"/>
                </a:lnTo>
                <a:lnTo>
                  <a:pt x="587" y="641"/>
                </a:lnTo>
                <a:lnTo>
                  <a:pt x="538" y="945"/>
                </a:lnTo>
                <a:lnTo>
                  <a:pt x="268" y="894"/>
                </a:lnTo>
                <a:lnTo>
                  <a:pt x="0" y="837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8" name="Freeform 68"/>
          <p:cNvSpPr>
            <a:spLocks/>
          </p:cNvSpPr>
          <p:nvPr/>
        </p:nvSpPr>
        <p:spPr bwMode="auto">
          <a:xfrm>
            <a:off x="1668463" y="3468688"/>
            <a:ext cx="1060450" cy="1227137"/>
          </a:xfrm>
          <a:custGeom>
            <a:avLst/>
            <a:gdLst>
              <a:gd name="T0" fmla="*/ 2147483647 w 669"/>
              <a:gd name="T1" fmla="*/ 2147483647 h 773"/>
              <a:gd name="T2" fmla="*/ 2147483647 w 669"/>
              <a:gd name="T3" fmla="*/ 2147483647 h 773"/>
              <a:gd name="T4" fmla="*/ 2147483647 w 669"/>
              <a:gd name="T5" fmla="*/ 2147483647 h 773"/>
              <a:gd name="T6" fmla="*/ 2147483647 w 669"/>
              <a:gd name="T7" fmla="*/ 2147483647 h 773"/>
              <a:gd name="T8" fmla="*/ 2147483647 w 669"/>
              <a:gd name="T9" fmla="*/ 2147483647 h 773"/>
              <a:gd name="T10" fmla="*/ 2147483647 w 669"/>
              <a:gd name="T11" fmla="*/ 2147483647 h 773"/>
              <a:gd name="T12" fmla="*/ 2147483647 w 669"/>
              <a:gd name="T13" fmla="*/ 2147483647 h 773"/>
              <a:gd name="T14" fmla="*/ 2147483647 w 669"/>
              <a:gd name="T15" fmla="*/ 2147483647 h 773"/>
              <a:gd name="T16" fmla="*/ 2147483647 w 669"/>
              <a:gd name="T17" fmla="*/ 2147483647 h 773"/>
              <a:gd name="T18" fmla="*/ 2147483647 w 669"/>
              <a:gd name="T19" fmla="*/ 2147483647 h 773"/>
              <a:gd name="T20" fmla="*/ 2147483647 w 669"/>
              <a:gd name="T21" fmla="*/ 0 h 773"/>
              <a:gd name="T22" fmla="*/ 2147483647 w 669"/>
              <a:gd name="T23" fmla="*/ 2147483647 h 773"/>
              <a:gd name="T24" fmla="*/ 2147483647 w 669"/>
              <a:gd name="T25" fmla="*/ 2147483647 h 773"/>
              <a:gd name="T26" fmla="*/ 2147483647 w 669"/>
              <a:gd name="T27" fmla="*/ 2147483647 h 773"/>
              <a:gd name="T28" fmla="*/ 2147483647 w 669"/>
              <a:gd name="T29" fmla="*/ 2147483647 h 773"/>
              <a:gd name="T30" fmla="*/ 2147483647 w 669"/>
              <a:gd name="T31" fmla="*/ 2147483647 h 773"/>
              <a:gd name="T32" fmla="*/ 0 w 669"/>
              <a:gd name="T33" fmla="*/ 2147483647 h 773"/>
              <a:gd name="T34" fmla="*/ 2147483647 w 669"/>
              <a:gd name="T35" fmla="*/ 2147483647 h 773"/>
              <a:gd name="T36" fmla="*/ 2147483647 w 669"/>
              <a:gd name="T37" fmla="*/ 2147483647 h 7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69"/>
              <a:gd name="T58" fmla="*/ 0 h 773"/>
              <a:gd name="T59" fmla="*/ 669 w 669"/>
              <a:gd name="T60" fmla="*/ 773 h 773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69" h="773">
                <a:moveTo>
                  <a:pt x="42" y="492"/>
                </a:moveTo>
                <a:lnTo>
                  <a:pt x="25" y="464"/>
                </a:lnTo>
                <a:lnTo>
                  <a:pt x="34" y="420"/>
                </a:lnTo>
                <a:lnTo>
                  <a:pt x="78" y="348"/>
                </a:lnTo>
                <a:lnTo>
                  <a:pt x="111" y="327"/>
                </a:lnTo>
                <a:lnTo>
                  <a:pt x="92" y="301"/>
                </a:lnTo>
                <a:lnTo>
                  <a:pt x="80" y="231"/>
                </a:lnTo>
                <a:lnTo>
                  <a:pt x="94" y="100"/>
                </a:lnTo>
                <a:lnTo>
                  <a:pt x="116" y="93"/>
                </a:lnTo>
                <a:lnTo>
                  <a:pt x="153" y="115"/>
                </a:lnTo>
                <a:lnTo>
                  <a:pt x="186" y="0"/>
                </a:lnTo>
                <a:lnTo>
                  <a:pt x="669" y="82"/>
                </a:lnTo>
                <a:lnTo>
                  <a:pt x="568" y="773"/>
                </a:lnTo>
                <a:lnTo>
                  <a:pt x="420" y="752"/>
                </a:lnTo>
                <a:lnTo>
                  <a:pt x="327" y="726"/>
                </a:lnTo>
                <a:lnTo>
                  <a:pt x="138" y="649"/>
                </a:lnTo>
                <a:lnTo>
                  <a:pt x="0" y="530"/>
                </a:lnTo>
                <a:lnTo>
                  <a:pt x="42" y="492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9" name="Freeform 69"/>
          <p:cNvSpPr>
            <a:spLocks/>
          </p:cNvSpPr>
          <p:nvPr/>
        </p:nvSpPr>
        <p:spPr bwMode="auto">
          <a:xfrm>
            <a:off x="2546350" y="1997075"/>
            <a:ext cx="1098550" cy="904875"/>
          </a:xfrm>
          <a:custGeom>
            <a:avLst/>
            <a:gdLst>
              <a:gd name="T0" fmla="*/ 0 w 692"/>
              <a:gd name="T1" fmla="*/ 2147483647 h 570"/>
              <a:gd name="T2" fmla="*/ 2147483647 w 692"/>
              <a:gd name="T3" fmla="*/ 0 h 570"/>
              <a:gd name="T4" fmla="*/ 2147483647 w 692"/>
              <a:gd name="T5" fmla="*/ 2147483647 h 570"/>
              <a:gd name="T6" fmla="*/ 2147483647 w 692"/>
              <a:gd name="T7" fmla="*/ 2147483647 h 570"/>
              <a:gd name="T8" fmla="*/ 2147483647 w 692"/>
              <a:gd name="T9" fmla="*/ 2147483647 h 570"/>
              <a:gd name="T10" fmla="*/ 2147483647 w 692"/>
              <a:gd name="T11" fmla="*/ 2147483647 h 570"/>
              <a:gd name="T12" fmla="*/ 2147483647 w 692"/>
              <a:gd name="T13" fmla="*/ 2147483647 h 570"/>
              <a:gd name="T14" fmla="*/ 0 w 692"/>
              <a:gd name="T15" fmla="*/ 2147483647 h 570"/>
              <a:gd name="T16" fmla="*/ 0 w 692"/>
              <a:gd name="T17" fmla="*/ 2147483647 h 5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92"/>
              <a:gd name="T28" fmla="*/ 0 h 570"/>
              <a:gd name="T29" fmla="*/ 692 w 692"/>
              <a:gd name="T30" fmla="*/ 570 h 57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92" h="570">
                <a:moveTo>
                  <a:pt x="0" y="488"/>
                </a:moveTo>
                <a:lnTo>
                  <a:pt x="82" y="0"/>
                </a:lnTo>
                <a:lnTo>
                  <a:pt x="356" y="42"/>
                </a:lnTo>
                <a:lnTo>
                  <a:pt x="692" y="77"/>
                </a:lnTo>
                <a:lnTo>
                  <a:pt x="668" y="323"/>
                </a:lnTo>
                <a:lnTo>
                  <a:pt x="646" y="570"/>
                </a:lnTo>
                <a:lnTo>
                  <a:pt x="187" y="517"/>
                </a:lnTo>
                <a:lnTo>
                  <a:pt x="0" y="488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0" name="Freeform 70"/>
          <p:cNvSpPr>
            <a:spLocks/>
          </p:cNvSpPr>
          <p:nvPr/>
        </p:nvSpPr>
        <p:spPr bwMode="auto">
          <a:xfrm>
            <a:off x="2728913" y="2817813"/>
            <a:ext cx="1136650" cy="895350"/>
          </a:xfrm>
          <a:custGeom>
            <a:avLst/>
            <a:gdLst>
              <a:gd name="T0" fmla="*/ 2147483647 w 715"/>
              <a:gd name="T1" fmla="*/ 0 h 564"/>
              <a:gd name="T2" fmla="*/ 2147483647 w 715"/>
              <a:gd name="T3" fmla="*/ 2147483647 h 564"/>
              <a:gd name="T4" fmla="*/ 2147483647 w 715"/>
              <a:gd name="T5" fmla="*/ 2147483647 h 564"/>
              <a:gd name="T6" fmla="*/ 2147483647 w 715"/>
              <a:gd name="T7" fmla="*/ 2147483647 h 564"/>
              <a:gd name="T8" fmla="*/ 2147483647 w 715"/>
              <a:gd name="T9" fmla="*/ 2147483647 h 564"/>
              <a:gd name="T10" fmla="*/ 2147483647 w 715"/>
              <a:gd name="T11" fmla="*/ 2147483647 h 564"/>
              <a:gd name="T12" fmla="*/ 2147483647 w 715"/>
              <a:gd name="T13" fmla="*/ 2147483647 h 564"/>
              <a:gd name="T14" fmla="*/ 0 w 715"/>
              <a:gd name="T15" fmla="*/ 2147483647 h 564"/>
              <a:gd name="T16" fmla="*/ 2147483647 w 715"/>
              <a:gd name="T17" fmla="*/ 0 h 564"/>
              <a:gd name="T18" fmla="*/ 2147483647 w 715"/>
              <a:gd name="T19" fmla="*/ 0 h 56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5"/>
              <a:gd name="T31" fmla="*/ 0 h 564"/>
              <a:gd name="T32" fmla="*/ 715 w 715"/>
              <a:gd name="T33" fmla="*/ 564 h 56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5" h="564">
                <a:moveTo>
                  <a:pt x="72" y="0"/>
                </a:moveTo>
                <a:lnTo>
                  <a:pt x="531" y="53"/>
                </a:lnTo>
                <a:lnTo>
                  <a:pt x="715" y="69"/>
                </a:lnTo>
                <a:lnTo>
                  <a:pt x="708" y="191"/>
                </a:lnTo>
                <a:lnTo>
                  <a:pt x="683" y="564"/>
                </a:lnTo>
                <a:lnTo>
                  <a:pt x="589" y="557"/>
                </a:lnTo>
                <a:lnTo>
                  <a:pt x="297" y="531"/>
                </a:lnTo>
                <a:lnTo>
                  <a:pt x="0" y="492"/>
                </a:lnTo>
                <a:lnTo>
                  <a:pt x="72" y="0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1" name="Freeform 71"/>
          <p:cNvSpPr>
            <a:spLocks/>
          </p:cNvSpPr>
          <p:nvPr/>
        </p:nvSpPr>
        <p:spPr bwMode="auto">
          <a:xfrm>
            <a:off x="2570163" y="3598863"/>
            <a:ext cx="1093787" cy="1116012"/>
          </a:xfrm>
          <a:custGeom>
            <a:avLst/>
            <a:gdLst>
              <a:gd name="T0" fmla="*/ 2147483647 w 690"/>
              <a:gd name="T1" fmla="*/ 2147483647 h 703"/>
              <a:gd name="T2" fmla="*/ 2147483647 w 690"/>
              <a:gd name="T3" fmla="*/ 2147483647 h 703"/>
              <a:gd name="T4" fmla="*/ 2147483647 w 690"/>
              <a:gd name="T5" fmla="*/ 2147483647 h 703"/>
              <a:gd name="T6" fmla="*/ 2147483647 w 690"/>
              <a:gd name="T7" fmla="*/ 2147483647 h 703"/>
              <a:gd name="T8" fmla="*/ 2147483647 w 690"/>
              <a:gd name="T9" fmla="*/ 2147483647 h 703"/>
              <a:gd name="T10" fmla="*/ 2147483647 w 690"/>
              <a:gd name="T11" fmla="*/ 2147483647 h 703"/>
              <a:gd name="T12" fmla="*/ 2147483647 w 690"/>
              <a:gd name="T13" fmla="*/ 2147483647 h 703"/>
              <a:gd name="T14" fmla="*/ 2147483647 w 690"/>
              <a:gd name="T15" fmla="*/ 0 h 703"/>
              <a:gd name="T16" fmla="*/ 0 w 690"/>
              <a:gd name="T17" fmla="*/ 2147483647 h 703"/>
              <a:gd name="T18" fmla="*/ 2147483647 w 690"/>
              <a:gd name="T19" fmla="*/ 2147483647 h 703"/>
              <a:gd name="T20" fmla="*/ 2147483647 w 690"/>
              <a:gd name="T21" fmla="*/ 2147483647 h 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0"/>
              <a:gd name="T34" fmla="*/ 0 h 703"/>
              <a:gd name="T35" fmla="*/ 690 w 690"/>
              <a:gd name="T36" fmla="*/ 703 h 70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0" h="703">
                <a:moveTo>
                  <a:pt x="87" y="703"/>
                </a:moveTo>
                <a:lnTo>
                  <a:pt x="96" y="651"/>
                </a:lnTo>
                <a:lnTo>
                  <a:pt x="268" y="674"/>
                </a:lnTo>
                <a:lnTo>
                  <a:pt x="261" y="647"/>
                </a:lnTo>
                <a:lnTo>
                  <a:pt x="633" y="682"/>
                </a:lnTo>
                <a:lnTo>
                  <a:pt x="690" y="65"/>
                </a:lnTo>
                <a:lnTo>
                  <a:pt x="398" y="39"/>
                </a:lnTo>
                <a:lnTo>
                  <a:pt x="101" y="0"/>
                </a:lnTo>
                <a:lnTo>
                  <a:pt x="0" y="691"/>
                </a:lnTo>
                <a:lnTo>
                  <a:pt x="87" y="703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2" name="Freeform 72"/>
          <p:cNvSpPr>
            <a:spLocks/>
          </p:cNvSpPr>
          <p:nvPr/>
        </p:nvSpPr>
        <p:spPr bwMode="auto">
          <a:xfrm>
            <a:off x="2982913" y="3805238"/>
            <a:ext cx="2178050" cy="2101850"/>
          </a:xfrm>
          <a:custGeom>
            <a:avLst/>
            <a:gdLst>
              <a:gd name="T0" fmla="*/ 0 w 1371"/>
              <a:gd name="T1" fmla="*/ 2147483647 h 1324"/>
              <a:gd name="T2" fmla="*/ 2147483647 w 1371"/>
              <a:gd name="T3" fmla="*/ 2147483647 h 1324"/>
              <a:gd name="T4" fmla="*/ 2147483647 w 1371"/>
              <a:gd name="T5" fmla="*/ 0 h 1324"/>
              <a:gd name="T6" fmla="*/ 2147483647 w 1371"/>
              <a:gd name="T7" fmla="*/ 2147483647 h 1324"/>
              <a:gd name="T8" fmla="*/ 2147483647 w 1371"/>
              <a:gd name="T9" fmla="*/ 2147483647 h 1324"/>
              <a:gd name="T10" fmla="*/ 2147483647 w 1371"/>
              <a:gd name="T11" fmla="*/ 2147483647 h 1324"/>
              <a:gd name="T12" fmla="*/ 2147483647 w 1371"/>
              <a:gd name="T13" fmla="*/ 2147483647 h 1324"/>
              <a:gd name="T14" fmla="*/ 2147483647 w 1371"/>
              <a:gd name="T15" fmla="*/ 2147483647 h 1324"/>
              <a:gd name="T16" fmla="*/ 2147483647 w 1371"/>
              <a:gd name="T17" fmla="*/ 2147483647 h 1324"/>
              <a:gd name="T18" fmla="*/ 2147483647 w 1371"/>
              <a:gd name="T19" fmla="*/ 2147483647 h 1324"/>
              <a:gd name="T20" fmla="*/ 2147483647 w 1371"/>
              <a:gd name="T21" fmla="*/ 2147483647 h 1324"/>
              <a:gd name="T22" fmla="*/ 2147483647 w 1371"/>
              <a:gd name="T23" fmla="*/ 2147483647 h 1324"/>
              <a:gd name="T24" fmla="*/ 2147483647 w 1371"/>
              <a:gd name="T25" fmla="*/ 2147483647 h 1324"/>
              <a:gd name="T26" fmla="*/ 2147483647 w 1371"/>
              <a:gd name="T27" fmla="*/ 2147483647 h 1324"/>
              <a:gd name="T28" fmla="*/ 2147483647 w 1371"/>
              <a:gd name="T29" fmla="*/ 2147483647 h 1324"/>
              <a:gd name="T30" fmla="*/ 2147483647 w 1371"/>
              <a:gd name="T31" fmla="*/ 2147483647 h 1324"/>
              <a:gd name="T32" fmla="*/ 2147483647 w 1371"/>
              <a:gd name="T33" fmla="*/ 2147483647 h 1324"/>
              <a:gd name="T34" fmla="*/ 2147483647 w 1371"/>
              <a:gd name="T35" fmla="*/ 2147483647 h 1324"/>
              <a:gd name="T36" fmla="*/ 2147483647 w 1371"/>
              <a:gd name="T37" fmla="*/ 2147483647 h 1324"/>
              <a:gd name="T38" fmla="*/ 2147483647 w 1371"/>
              <a:gd name="T39" fmla="*/ 2147483647 h 1324"/>
              <a:gd name="T40" fmla="*/ 2147483647 w 1371"/>
              <a:gd name="T41" fmla="*/ 2147483647 h 1324"/>
              <a:gd name="T42" fmla="*/ 2147483647 w 1371"/>
              <a:gd name="T43" fmla="*/ 2147483647 h 1324"/>
              <a:gd name="T44" fmla="*/ 2147483647 w 1371"/>
              <a:gd name="T45" fmla="*/ 2147483647 h 1324"/>
              <a:gd name="T46" fmla="*/ 2147483647 w 1371"/>
              <a:gd name="T47" fmla="*/ 2147483647 h 1324"/>
              <a:gd name="T48" fmla="*/ 2147483647 w 1371"/>
              <a:gd name="T49" fmla="*/ 2147483647 h 1324"/>
              <a:gd name="T50" fmla="*/ 2147483647 w 1371"/>
              <a:gd name="T51" fmla="*/ 2147483647 h 1324"/>
              <a:gd name="T52" fmla="*/ 2147483647 w 1371"/>
              <a:gd name="T53" fmla="*/ 2147483647 h 1324"/>
              <a:gd name="T54" fmla="*/ 2147483647 w 1371"/>
              <a:gd name="T55" fmla="*/ 2147483647 h 1324"/>
              <a:gd name="T56" fmla="*/ 2147483647 w 1371"/>
              <a:gd name="T57" fmla="*/ 2147483647 h 1324"/>
              <a:gd name="T58" fmla="*/ 2147483647 w 1371"/>
              <a:gd name="T59" fmla="*/ 2147483647 h 1324"/>
              <a:gd name="T60" fmla="*/ 2147483647 w 1371"/>
              <a:gd name="T61" fmla="*/ 2147483647 h 1324"/>
              <a:gd name="T62" fmla="*/ 2147483647 w 1371"/>
              <a:gd name="T63" fmla="*/ 2147483647 h 1324"/>
              <a:gd name="T64" fmla="*/ 2147483647 w 1371"/>
              <a:gd name="T65" fmla="*/ 2147483647 h 1324"/>
              <a:gd name="T66" fmla="*/ 2147483647 w 1371"/>
              <a:gd name="T67" fmla="*/ 2147483647 h 1324"/>
              <a:gd name="T68" fmla="*/ 2147483647 w 1371"/>
              <a:gd name="T69" fmla="*/ 2147483647 h 1324"/>
              <a:gd name="T70" fmla="*/ 2147483647 w 1371"/>
              <a:gd name="T71" fmla="*/ 2147483647 h 1324"/>
              <a:gd name="T72" fmla="*/ 2147483647 w 1371"/>
              <a:gd name="T73" fmla="*/ 2147483647 h 1324"/>
              <a:gd name="T74" fmla="*/ 2147483647 w 1371"/>
              <a:gd name="T75" fmla="*/ 2147483647 h 1324"/>
              <a:gd name="T76" fmla="*/ 2147483647 w 1371"/>
              <a:gd name="T77" fmla="*/ 2147483647 h 1324"/>
              <a:gd name="T78" fmla="*/ 2147483647 w 1371"/>
              <a:gd name="T79" fmla="*/ 2147483647 h 1324"/>
              <a:gd name="T80" fmla="*/ 2147483647 w 1371"/>
              <a:gd name="T81" fmla="*/ 2147483647 h 1324"/>
              <a:gd name="T82" fmla="*/ 2147483647 w 1371"/>
              <a:gd name="T83" fmla="*/ 2147483647 h 1324"/>
              <a:gd name="T84" fmla="*/ 2147483647 w 1371"/>
              <a:gd name="T85" fmla="*/ 2147483647 h 1324"/>
              <a:gd name="T86" fmla="*/ 2147483647 w 1371"/>
              <a:gd name="T87" fmla="*/ 2147483647 h 1324"/>
              <a:gd name="T88" fmla="*/ 2147483647 w 1371"/>
              <a:gd name="T89" fmla="*/ 2147483647 h 1324"/>
              <a:gd name="T90" fmla="*/ 2147483647 w 1371"/>
              <a:gd name="T91" fmla="*/ 2147483647 h 1324"/>
              <a:gd name="T92" fmla="*/ 2147483647 w 1371"/>
              <a:gd name="T93" fmla="*/ 2147483647 h 1324"/>
              <a:gd name="T94" fmla="*/ 2147483647 w 1371"/>
              <a:gd name="T95" fmla="*/ 2147483647 h 1324"/>
              <a:gd name="T96" fmla="*/ 2147483647 w 1371"/>
              <a:gd name="T97" fmla="*/ 2147483647 h 1324"/>
              <a:gd name="T98" fmla="*/ 2147483647 w 1371"/>
              <a:gd name="T99" fmla="*/ 2147483647 h 1324"/>
              <a:gd name="T100" fmla="*/ 0 w 1371"/>
              <a:gd name="T101" fmla="*/ 2147483647 h 1324"/>
              <a:gd name="T102" fmla="*/ 0 w 1371"/>
              <a:gd name="T103" fmla="*/ 2147483647 h 132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371"/>
              <a:gd name="T157" fmla="*/ 0 h 1324"/>
              <a:gd name="T158" fmla="*/ 1371 w 1371"/>
              <a:gd name="T159" fmla="*/ 1324 h 132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371" h="1324">
                <a:moveTo>
                  <a:pt x="0" y="517"/>
                </a:moveTo>
                <a:lnTo>
                  <a:pt x="372" y="552"/>
                </a:lnTo>
                <a:lnTo>
                  <a:pt x="424" y="0"/>
                </a:lnTo>
                <a:lnTo>
                  <a:pt x="721" y="17"/>
                </a:lnTo>
                <a:lnTo>
                  <a:pt x="710" y="255"/>
                </a:lnTo>
                <a:lnTo>
                  <a:pt x="739" y="280"/>
                </a:lnTo>
                <a:lnTo>
                  <a:pt x="767" y="280"/>
                </a:lnTo>
                <a:lnTo>
                  <a:pt x="789" y="302"/>
                </a:lnTo>
                <a:lnTo>
                  <a:pt x="833" y="313"/>
                </a:lnTo>
                <a:lnTo>
                  <a:pt x="924" y="353"/>
                </a:lnTo>
                <a:lnTo>
                  <a:pt x="939" y="336"/>
                </a:lnTo>
                <a:lnTo>
                  <a:pt x="997" y="370"/>
                </a:lnTo>
                <a:lnTo>
                  <a:pt x="1074" y="369"/>
                </a:lnTo>
                <a:lnTo>
                  <a:pt x="1127" y="353"/>
                </a:lnTo>
                <a:lnTo>
                  <a:pt x="1200" y="339"/>
                </a:lnTo>
                <a:lnTo>
                  <a:pt x="1267" y="376"/>
                </a:lnTo>
                <a:lnTo>
                  <a:pt x="1277" y="388"/>
                </a:lnTo>
                <a:lnTo>
                  <a:pt x="1313" y="388"/>
                </a:lnTo>
                <a:lnTo>
                  <a:pt x="1320" y="584"/>
                </a:lnTo>
                <a:lnTo>
                  <a:pt x="1371" y="680"/>
                </a:lnTo>
                <a:lnTo>
                  <a:pt x="1352" y="755"/>
                </a:lnTo>
                <a:lnTo>
                  <a:pt x="1356" y="818"/>
                </a:lnTo>
                <a:lnTo>
                  <a:pt x="1333" y="850"/>
                </a:lnTo>
                <a:lnTo>
                  <a:pt x="1342" y="860"/>
                </a:lnTo>
                <a:lnTo>
                  <a:pt x="1286" y="878"/>
                </a:lnTo>
                <a:lnTo>
                  <a:pt x="1241" y="883"/>
                </a:lnTo>
                <a:lnTo>
                  <a:pt x="1250" y="850"/>
                </a:lnTo>
                <a:lnTo>
                  <a:pt x="1226" y="869"/>
                </a:lnTo>
                <a:lnTo>
                  <a:pt x="1228" y="908"/>
                </a:lnTo>
                <a:lnTo>
                  <a:pt x="1197" y="948"/>
                </a:lnTo>
                <a:lnTo>
                  <a:pt x="1035" y="1032"/>
                </a:lnTo>
                <a:lnTo>
                  <a:pt x="983" y="1086"/>
                </a:lnTo>
                <a:lnTo>
                  <a:pt x="936" y="1203"/>
                </a:lnTo>
                <a:lnTo>
                  <a:pt x="975" y="1324"/>
                </a:lnTo>
                <a:lnTo>
                  <a:pt x="937" y="1324"/>
                </a:lnTo>
                <a:lnTo>
                  <a:pt x="762" y="1261"/>
                </a:lnTo>
                <a:lnTo>
                  <a:pt x="743" y="1209"/>
                </a:lnTo>
                <a:lnTo>
                  <a:pt x="724" y="1186"/>
                </a:lnTo>
                <a:lnTo>
                  <a:pt x="719" y="1116"/>
                </a:lnTo>
                <a:lnTo>
                  <a:pt x="685" y="1091"/>
                </a:lnTo>
                <a:lnTo>
                  <a:pt x="591" y="906"/>
                </a:lnTo>
                <a:lnTo>
                  <a:pt x="545" y="871"/>
                </a:lnTo>
                <a:lnTo>
                  <a:pt x="531" y="841"/>
                </a:lnTo>
                <a:lnTo>
                  <a:pt x="393" y="834"/>
                </a:lnTo>
                <a:lnTo>
                  <a:pt x="319" y="922"/>
                </a:lnTo>
                <a:lnTo>
                  <a:pt x="195" y="831"/>
                </a:lnTo>
                <a:lnTo>
                  <a:pt x="157" y="705"/>
                </a:lnTo>
                <a:lnTo>
                  <a:pt x="38" y="587"/>
                </a:lnTo>
                <a:lnTo>
                  <a:pt x="24" y="549"/>
                </a:lnTo>
                <a:lnTo>
                  <a:pt x="7" y="544"/>
                </a:lnTo>
                <a:lnTo>
                  <a:pt x="0" y="517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3" name="Freeform 73"/>
          <p:cNvSpPr>
            <a:spLocks/>
          </p:cNvSpPr>
          <p:nvPr/>
        </p:nvSpPr>
        <p:spPr bwMode="auto">
          <a:xfrm>
            <a:off x="3662363" y="1343025"/>
            <a:ext cx="1022350" cy="644525"/>
          </a:xfrm>
          <a:custGeom>
            <a:avLst/>
            <a:gdLst>
              <a:gd name="T0" fmla="*/ 2147483647 w 645"/>
              <a:gd name="T1" fmla="*/ 0 h 406"/>
              <a:gd name="T2" fmla="*/ 2147483647 w 645"/>
              <a:gd name="T3" fmla="*/ 2147483647 h 406"/>
              <a:gd name="T4" fmla="*/ 2147483647 w 645"/>
              <a:gd name="T5" fmla="*/ 2147483647 h 406"/>
              <a:gd name="T6" fmla="*/ 2147483647 w 645"/>
              <a:gd name="T7" fmla="*/ 2147483647 h 406"/>
              <a:gd name="T8" fmla="*/ 2147483647 w 645"/>
              <a:gd name="T9" fmla="*/ 2147483647 h 406"/>
              <a:gd name="T10" fmla="*/ 2147483647 w 645"/>
              <a:gd name="T11" fmla="*/ 2147483647 h 406"/>
              <a:gd name="T12" fmla="*/ 2147483647 w 645"/>
              <a:gd name="T13" fmla="*/ 2147483647 h 406"/>
              <a:gd name="T14" fmla="*/ 0 w 645"/>
              <a:gd name="T15" fmla="*/ 2147483647 h 406"/>
              <a:gd name="T16" fmla="*/ 2147483647 w 645"/>
              <a:gd name="T17" fmla="*/ 0 h 406"/>
              <a:gd name="T18" fmla="*/ 2147483647 w 645"/>
              <a:gd name="T19" fmla="*/ 0 h 4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45"/>
              <a:gd name="T31" fmla="*/ 0 h 406"/>
              <a:gd name="T32" fmla="*/ 645 w 645"/>
              <a:gd name="T33" fmla="*/ 406 h 4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45" h="406">
                <a:moveTo>
                  <a:pt x="34" y="0"/>
                </a:moveTo>
                <a:lnTo>
                  <a:pt x="596" y="30"/>
                </a:lnTo>
                <a:lnTo>
                  <a:pt x="599" y="132"/>
                </a:lnTo>
                <a:lnTo>
                  <a:pt x="625" y="216"/>
                </a:lnTo>
                <a:lnTo>
                  <a:pt x="628" y="321"/>
                </a:lnTo>
                <a:lnTo>
                  <a:pt x="645" y="406"/>
                </a:lnTo>
                <a:lnTo>
                  <a:pt x="306" y="396"/>
                </a:lnTo>
                <a:lnTo>
                  <a:pt x="0" y="373"/>
                </a:lnTo>
                <a:lnTo>
                  <a:pt x="34" y="0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4" name="Freeform 74"/>
          <p:cNvSpPr>
            <a:spLocks/>
          </p:cNvSpPr>
          <p:nvPr/>
        </p:nvSpPr>
        <p:spPr bwMode="auto">
          <a:xfrm>
            <a:off x="3606800" y="1935163"/>
            <a:ext cx="1093788" cy="733425"/>
          </a:xfrm>
          <a:custGeom>
            <a:avLst/>
            <a:gdLst>
              <a:gd name="T0" fmla="*/ 2147483647 w 689"/>
              <a:gd name="T1" fmla="*/ 0 h 462"/>
              <a:gd name="T2" fmla="*/ 2147483647 w 689"/>
              <a:gd name="T3" fmla="*/ 2147483647 h 462"/>
              <a:gd name="T4" fmla="*/ 2147483647 w 689"/>
              <a:gd name="T5" fmla="*/ 2147483647 h 462"/>
              <a:gd name="T6" fmla="*/ 2147483647 w 689"/>
              <a:gd name="T7" fmla="*/ 2147483647 h 462"/>
              <a:gd name="T8" fmla="*/ 2147483647 w 689"/>
              <a:gd name="T9" fmla="*/ 2147483647 h 462"/>
              <a:gd name="T10" fmla="*/ 2147483647 w 689"/>
              <a:gd name="T11" fmla="*/ 2147483647 h 462"/>
              <a:gd name="T12" fmla="*/ 2147483647 w 689"/>
              <a:gd name="T13" fmla="*/ 2147483647 h 462"/>
              <a:gd name="T14" fmla="*/ 2147483647 w 689"/>
              <a:gd name="T15" fmla="*/ 2147483647 h 462"/>
              <a:gd name="T16" fmla="*/ 2147483647 w 689"/>
              <a:gd name="T17" fmla="*/ 2147483647 h 462"/>
              <a:gd name="T18" fmla="*/ 2147483647 w 689"/>
              <a:gd name="T19" fmla="*/ 2147483647 h 462"/>
              <a:gd name="T20" fmla="*/ 2147483647 w 689"/>
              <a:gd name="T21" fmla="*/ 2147483647 h 462"/>
              <a:gd name="T22" fmla="*/ 2147483647 w 689"/>
              <a:gd name="T23" fmla="*/ 2147483647 h 462"/>
              <a:gd name="T24" fmla="*/ 2147483647 w 689"/>
              <a:gd name="T25" fmla="*/ 2147483647 h 462"/>
              <a:gd name="T26" fmla="*/ 2147483647 w 689"/>
              <a:gd name="T27" fmla="*/ 2147483647 h 462"/>
              <a:gd name="T28" fmla="*/ 2147483647 w 689"/>
              <a:gd name="T29" fmla="*/ 2147483647 h 462"/>
              <a:gd name="T30" fmla="*/ 2147483647 w 689"/>
              <a:gd name="T31" fmla="*/ 2147483647 h 462"/>
              <a:gd name="T32" fmla="*/ 0 w 689"/>
              <a:gd name="T33" fmla="*/ 2147483647 h 462"/>
              <a:gd name="T34" fmla="*/ 2147483647 w 689"/>
              <a:gd name="T35" fmla="*/ 0 h 462"/>
              <a:gd name="T36" fmla="*/ 2147483647 w 689"/>
              <a:gd name="T37" fmla="*/ 0 h 46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89"/>
              <a:gd name="T58" fmla="*/ 0 h 462"/>
              <a:gd name="T59" fmla="*/ 689 w 689"/>
              <a:gd name="T60" fmla="*/ 462 h 46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89" h="462">
                <a:moveTo>
                  <a:pt x="34" y="0"/>
                </a:moveTo>
                <a:lnTo>
                  <a:pt x="340" y="23"/>
                </a:lnTo>
                <a:lnTo>
                  <a:pt x="679" y="33"/>
                </a:lnTo>
                <a:lnTo>
                  <a:pt x="657" y="77"/>
                </a:lnTo>
                <a:lnTo>
                  <a:pt x="689" y="109"/>
                </a:lnTo>
                <a:lnTo>
                  <a:pt x="688" y="336"/>
                </a:lnTo>
                <a:lnTo>
                  <a:pt x="674" y="334"/>
                </a:lnTo>
                <a:lnTo>
                  <a:pt x="676" y="364"/>
                </a:lnTo>
                <a:lnTo>
                  <a:pt x="686" y="387"/>
                </a:lnTo>
                <a:lnTo>
                  <a:pt x="679" y="408"/>
                </a:lnTo>
                <a:lnTo>
                  <a:pt x="686" y="462"/>
                </a:lnTo>
                <a:lnTo>
                  <a:pt x="671" y="457"/>
                </a:lnTo>
                <a:lnTo>
                  <a:pt x="654" y="436"/>
                </a:lnTo>
                <a:lnTo>
                  <a:pt x="592" y="415"/>
                </a:lnTo>
                <a:lnTo>
                  <a:pt x="532" y="418"/>
                </a:lnTo>
                <a:lnTo>
                  <a:pt x="498" y="392"/>
                </a:lnTo>
                <a:lnTo>
                  <a:pt x="0" y="362"/>
                </a:lnTo>
                <a:lnTo>
                  <a:pt x="34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5" name="Freeform 75"/>
          <p:cNvSpPr>
            <a:spLocks/>
          </p:cNvSpPr>
          <p:nvPr/>
        </p:nvSpPr>
        <p:spPr bwMode="auto">
          <a:xfrm>
            <a:off x="3573463" y="2509838"/>
            <a:ext cx="1282700" cy="641350"/>
          </a:xfrm>
          <a:custGeom>
            <a:avLst/>
            <a:gdLst>
              <a:gd name="T0" fmla="*/ 2147483647 w 809"/>
              <a:gd name="T1" fmla="*/ 0 h 404"/>
              <a:gd name="T2" fmla="*/ 2147483647 w 809"/>
              <a:gd name="T3" fmla="*/ 2147483647 h 404"/>
              <a:gd name="T4" fmla="*/ 2147483647 w 809"/>
              <a:gd name="T5" fmla="*/ 2147483647 h 404"/>
              <a:gd name="T6" fmla="*/ 2147483647 w 809"/>
              <a:gd name="T7" fmla="*/ 2147483647 h 404"/>
              <a:gd name="T8" fmla="*/ 2147483647 w 809"/>
              <a:gd name="T9" fmla="*/ 2147483647 h 404"/>
              <a:gd name="T10" fmla="*/ 2147483647 w 809"/>
              <a:gd name="T11" fmla="*/ 2147483647 h 404"/>
              <a:gd name="T12" fmla="*/ 2147483647 w 809"/>
              <a:gd name="T13" fmla="*/ 2147483647 h 404"/>
              <a:gd name="T14" fmla="*/ 2147483647 w 809"/>
              <a:gd name="T15" fmla="*/ 2147483647 h 404"/>
              <a:gd name="T16" fmla="*/ 2147483647 w 809"/>
              <a:gd name="T17" fmla="*/ 2147483647 h 404"/>
              <a:gd name="T18" fmla="*/ 2147483647 w 809"/>
              <a:gd name="T19" fmla="*/ 2147483647 h 404"/>
              <a:gd name="T20" fmla="*/ 2147483647 w 809"/>
              <a:gd name="T21" fmla="*/ 2147483647 h 404"/>
              <a:gd name="T22" fmla="*/ 2147483647 w 809"/>
              <a:gd name="T23" fmla="*/ 2147483647 h 404"/>
              <a:gd name="T24" fmla="*/ 2147483647 w 809"/>
              <a:gd name="T25" fmla="*/ 2147483647 h 404"/>
              <a:gd name="T26" fmla="*/ 2147483647 w 809"/>
              <a:gd name="T27" fmla="*/ 2147483647 h 404"/>
              <a:gd name="T28" fmla="*/ 2147483647 w 809"/>
              <a:gd name="T29" fmla="*/ 2147483647 h 404"/>
              <a:gd name="T30" fmla="*/ 2147483647 w 809"/>
              <a:gd name="T31" fmla="*/ 2147483647 h 404"/>
              <a:gd name="T32" fmla="*/ 2147483647 w 809"/>
              <a:gd name="T33" fmla="*/ 2147483647 h 404"/>
              <a:gd name="T34" fmla="*/ 0 w 809"/>
              <a:gd name="T35" fmla="*/ 2147483647 h 404"/>
              <a:gd name="T36" fmla="*/ 2147483647 w 809"/>
              <a:gd name="T37" fmla="*/ 0 h 404"/>
              <a:gd name="T38" fmla="*/ 2147483647 w 809"/>
              <a:gd name="T39" fmla="*/ 0 h 40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09"/>
              <a:gd name="T61" fmla="*/ 0 h 404"/>
              <a:gd name="T62" fmla="*/ 809 w 809"/>
              <a:gd name="T63" fmla="*/ 404 h 40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09" h="404">
                <a:moveTo>
                  <a:pt x="22" y="0"/>
                </a:moveTo>
                <a:lnTo>
                  <a:pt x="520" y="30"/>
                </a:lnTo>
                <a:lnTo>
                  <a:pt x="554" y="56"/>
                </a:lnTo>
                <a:lnTo>
                  <a:pt x="614" y="53"/>
                </a:lnTo>
                <a:lnTo>
                  <a:pt x="676" y="74"/>
                </a:lnTo>
                <a:lnTo>
                  <a:pt x="693" y="95"/>
                </a:lnTo>
                <a:lnTo>
                  <a:pt x="708" y="100"/>
                </a:lnTo>
                <a:lnTo>
                  <a:pt x="735" y="177"/>
                </a:lnTo>
                <a:lnTo>
                  <a:pt x="735" y="200"/>
                </a:lnTo>
                <a:lnTo>
                  <a:pt x="754" y="236"/>
                </a:lnTo>
                <a:lnTo>
                  <a:pt x="763" y="294"/>
                </a:lnTo>
                <a:lnTo>
                  <a:pt x="758" y="312"/>
                </a:lnTo>
                <a:lnTo>
                  <a:pt x="770" y="331"/>
                </a:lnTo>
                <a:lnTo>
                  <a:pt x="809" y="404"/>
                </a:lnTo>
                <a:lnTo>
                  <a:pt x="449" y="401"/>
                </a:lnTo>
                <a:lnTo>
                  <a:pt x="177" y="385"/>
                </a:lnTo>
                <a:lnTo>
                  <a:pt x="184" y="263"/>
                </a:lnTo>
                <a:lnTo>
                  <a:pt x="0" y="247"/>
                </a:lnTo>
                <a:lnTo>
                  <a:pt x="22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6" name="Freeform 76"/>
          <p:cNvSpPr>
            <a:spLocks/>
          </p:cNvSpPr>
          <p:nvPr/>
        </p:nvSpPr>
        <p:spPr bwMode="auto">
          <a:xfrm>
            <a:off x="3814763" y="3121025"/>
            <a:ext cx="1155700" cy="622300"/>
          </a:xfrm>
          <a:custGeom>
            <a:avLst/>
            <a:gdLst>
              <a:gd name="T0" fmla="*/ 2147483647 w 728"/>
              <a:gd name="T1" fmla="*/ 0 h 392"/>
              <a:gd name="T2" fmla="*/ 2147483647 w 728"/>
              <a:gd name="T3" fmla="*/ 2147483647 h 392"/>
              <a:gd name="T4" fmla="*/ 2147483647 w 728"/>
              <a:gd name="T5" fmla="*/ 2147483647 h 392"/>
              <a:gd name="T6" fmla="*/ 2147483647 w 728"/>
              <a:gd name="T7" fmla="*/ 2147483647 h 392"/>
              <a:gd name="T8" fmla="*/ 2147483647 w 728"/>
              <a:gd name="T9" fmla="*/ 2147483647 h 392"/>
              <a:gd name="T10" fmla="*/ 2147483647 w 728"/>
              <a:gd name="T11" fmla="*/ 2147483647 h 392"/>
              <a:gd name="T12" fmla="*/ 2147483647 w 728"/>
              <a:gd name="T13" fmla="*/ 2147483647 h 392"/>
              <a:gd name="T14" fmla="*/ 2147483647 w 728"/>
              <a:gd name="T15" fmla="*/ 2147483647 h 392"/>
              <a:gd name="T16" fmla="*/ 2147483647 w 728"/>
              <a:gd name="T17" fmla="*/ 2147483647 h 392"/>
              <a:gd name="T18" fmla="*/ 2147483647 w 728"/>
              <a:gd name="T19" fmla="*/ 2147483647 h 392"/>
              <a:gd name="T20" fmla="*/ 2147483647 w 728"/>
              <a:gd name="T21" fmla="*/ 2147483647 h 392"/>
              <a:gd name="T22" fmla="*/ 2147483647 w 728"/>
              <a:gd name="T23" fmla="*/ 2147483647 h 392"/>
              <a:gd name="T24" fmla="*/ 0 w 728"/>
              <a:gd name="T25" fmla="*/ 2147483647 h 392"/>
              <a:gd name="T26" fmla="*/ 2147483647 w 728"/>
              <a:gd name="T27" fmla="*/ 0 h 392"/>
              <a:gd name="T28" fmla="*/ 2147483647 w 728"/>
              <a:gd name="T29" fmla="*/ 0 h 39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28"/>
              <a:gd name="T46" fmla="*/ 0 h 392"/>
              <a:gd name="T47" fmla="*/ 728 w 728"/>
              <a:gd name="T48" fmla="*/ 392 h 39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28" h="392">
                <a:moveTo>
                  <a:pt x="25" y="0"/>
                </a:moveTo>
                <a:lnTo>
                  <a:pt x="297" y="16"/>
                </a:lnTo>
                <a:lnTo>
                  <a:pt x="657" y="19"/>
                </a:lnTo>
                <a:lnTo>
                  <a:pt x="677" y="37"/>
                </a:lnTo>
                <a:lnTo>
                  <a:pt x="688" y="33"/>
                </a:lnTo>
                <a:lnTo>
                  <a:pt x="701" y="53"/>
                </a:lnTo>
                <a:lnTo>
                  <a:pt x="689" y="53"/>
                </a:lnTo>
                <a:lnTo>
                  <a:pt x="677" y="79"/>
                </a:lnTo>
                <a:lnTo>
                  <a:pt x="706" y="121"/>
                </a:lnTo>
                <a:lnTo>
                  <a:pt x="728" y="126"/>
                </a:lnTo>
                <a:lnTo>
                  <a:pt x="725" y="390"/>
                </a:lnTo>
                <a:lnTo>
                  <a:pt x="416" y="392"/>
                </a:lnTo>
                <a:lnTo>
                  <a:pt x="0" y="373"/>
                </a:lnTo>
                <a:lnTo>
                  <a:pt x="25" y="0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7" name="Freeform 77"/>
          <p:cNvSpPr>
            <a:spLocks/>
          </p:cNvSpPr>
          <p:nvPr/>
        </p:nvSpPr>
        <p:spPr bwMode="auto">
          <a:xfrm>
            <a:off x="3656013" y="3702050"/>
            <a:ext cx="1343025" cy="700088"/>
          </a:xfrm>
          <a:custGeom>
            <a:avLst/>
            <a:gdLst>
              <a:gd name="T0" fmla="*/ 2147483647 w 846"/>
              <a:gd name="T1" fmla="*/ 0 h 441"/>
              <a:gd name="T2" fmla="*/ 2147483647 w 846"/>
              <a:gd name="T3" fmla="*/ 2147483647 h 441"/>
              <a:gd name="T4" fmla="*/ 2147483647 w 846"/>
              <a:gd name="T5" fmla="*/ 2147483647 h 441"/>
              <a:gd name="T6" fmla="*/ 2147483647 w 846"/>
              <a:gd name="T7" fmla="*/ 2147483647 h 441"/>
              <a:gd name="T8" fmla="*/ 2147483647 w 846"/>
              <a:gd name="T9" fmla="*/ 2147483647 h 441"/>
              <a:gd name="T10" fmla="*/ 2147483647 w 846"/>
              <a:gd name="T11" fmla="*/ 2147483647 h 441"/>
              <a:gd name="T12" fmla="*/ 2147483647 w 846"/>
              <a:gd name="T13" fmla="*/ 2147483647 h 441"/>
              <a:gd name="T14" fmla="*/ 2147483647 w 846"/>
              <a:gd name="T15" fmla="*/ 2147483647 h 441"/>
              <a:gd name="T16" fmla="*/ 2147483647 w 846"/>
              <a:gd name="T17" fmla="*/ 2147483647 h 441"/>
              <a:gd name="T18" fmla="*/ 2147483647 w 846"/>
              <a:gd name="T19" fmla="*/ 2147483647 h 441"/>
              <a:gd name="T20" fmla="*/ 2147483647 w 846"/>
              <a:gd name="T21" fmla="*/ 2147483647 h 441"/>
              <a:gd name="T22" fmla="*/ 2147483647 w 846"/>
              <a:gd name="T23" fmla="*/ 2147483647 h 441"/>
              <a:gd name="T24" fmla="*/ 2147483647 w 846"/>
              <a:gd name="T25" fmla="*/ 2147483647 h 441"/>
              <a:gd name="T26" fmla="*/ 2147483647 w 846"/>
              <a:gd name="T27" fmla="*/ 2147483647 h 441"/>
              <a:gd name="T28" fmla="*/ 2147483647 w 846"/>
              <a:gd name="T29" fmla="*/ 2147483647 h 441"/>
              <a:gd name="T30" fmla="*/ 2147483647 w 846"/>
              <a:gd name="T31" fmla="*/ 2147483647 h 441"/>
              <a:gd name="T32" fmla="*/ 2147483647 w 846"/>
              <a:gd name="T33" fmla="*/ 2147483647 h 441"/>
              <a:gd name="T34" fmla="*/ 2147483647 w 846"/>
              <a:gd name="T35" fmla="*/ 2147483647 h 441"/>
              <a:gd name="T36" fmla="*/ 2147483647 w 846"/>
              <a:gd name="T37" fmla="*/ 2147483647 h 441"/>
              <a:gd name="T38" fmla="*/ 0 w 846"/>
              <a:gd name="T39" fmla="*/ 2147483647 h 441"/>
              <a:gd name="T40" fmla="*/ 2147483647 w 846"/>
              <a:gd name="T41" fmla="*/ 0 h 441"/>
              <a:gd name="T42" fmla="*/ 2147483647 w 846"/>
              <a:gd name="T43" fmla="*/ 0 h 44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846"/>
              <a:gd name="T67" fmla="*/ 0 h 441"/>
              <a:gd name="T68" fmla="*/ 846 w 846"/>
              <a:gd name="T69" fmla="*/ 441 h 44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846" h="441">
                <a:moveTo>
                  <a:pt x="5" y="0"/>
                </a:moveTo>
                <a:lnTo>
                  <a:pt x="99" y="7"/>
                </a:lnTo>
                <a:lnTo>
                  <a:pt x="515" y="26"/>
                </a:lnTo>
                <a:lnTo>
                  <a:pt x="824" y="24"/>
                </a:lnTo>
                <a:lnTo>
                  <a:pt x="827" y="89"/>
                </a:lnTo>
                <a:lnTo>
                  <a:pt x="846" y="227"/>
                </a:lnTo>
                <a:lnTo>
                  <a:pt x="843" y="441"/>
                </a:lnTo>
                <a:lnTo>
                  <a:pt x="776" y="404"/>
                </a:lnTo>
                <a:lnTo>
                  <a:pt x="703" y="418"/>
                </a:lnTo>
                <a:lnTo>
                  <a:pt x="650" y="434"/>
                </a:lnTo>
                <a:lnTo>
                  <a:pt x="573" y="435"/>
                </a:lnTo>
                <a:lnTo>
                  <a:pt x="515" y="401"/>
                </a:lnTo>
                <a:lnTo>
                  <a:pt x="500" y="418"/>
                </a:lnTo>
                <a:lnTo>
                  <a:pt x="409" y="378"/>
                </a:lnTo>
                <a:lnTo>
                  <a:pt x="365" y="367"/>
                </a:lnTo>
                <a:lnTo>
                  <a:pt x="343" y="346"/>
                </a:lnTo>
                <a:lnTo>
                  <a:pt x="315" y="345"/>
                </a:lnTo>
                <a:lnTo>
                  <a:pt x="286" y="320"/>
                </a:lnTo>
                <a:lnTo>
                  <a:pt x="297" y="82"/>
                </a:lnTo>
                <a:lnTo>
                  <a:pt x="0" y="65"/>
                </a:lnTo>
                <a:lnTo>
                  <a:pt x="5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1" name="Freeform 78"/>
          <p:cNvSpPr>
            <a:spLocks/>
          </p:cNvSpPr>
          <p:nvPr/>
        </p:nvSpPr>
        <p:spPr bwMode="auto">
          <a:xfrm>
            <a:off x="4608513" y="1338263"/>
            <a:ext cx="1011237" cy="1130300"/>
          </a:xfrm>
          <a:custGeom>
            <a:avLst/>
            <a:gdLst>
              <a:gd name="T0" fmla="*/ 2147483647 w 638"/>
              <a:gd name="T1" fmla="*/ 2147483647 h 712"/>
              <a:gd name="T2" fmla="*/ 2147483647 w 638"/>
              <a:gd name="T3" fmla="*/ 2147483647 h 712"/>
              <a:gd name="T4" fmla="*/ 2147483647 w 638"/>
              <a:gd name="T5" fmla="*/ 2147483647 h 712"/>
              <a:gd name="T6" fmla="*/ 2147483647 w 638"/>
              <a:gd name="T7" fmla="*/ 2147483647 h 712"/>
              <a:gd name="T8" fmla="*/ 2147483647 w 638"/>
              <a:gd name="T9" fmla="*/ 2147483647 h 712"/>
              <a:gd name="T10" fmla="*/ 2147483647 w 638"/>
              <a:gd name="T11" fmla="*/ 2147483647 h 712"/>
              <a:gd name="T12" fmla="*/ 2147483647 w 638"/>
              <a:gd name="T13" fmla="*/ 2147483647 h 712"/>
              <a:gd name="T14" fmla="*/ 2147483647 w 638"/>
              <a:gd name="T15" fmla="*/ 2147483647 h 712"/>
              <a:gd name="T16" fmla="*/ 2147483647 w 638"/>
              <a:gd name="T17" fmla="*/ 2147483647 h 712"/>
              <a:gd name="T18" fmla="*/ 2147483647 w 638"/>
              <a:gd name="T19" fmla="*/ 2147483647 h 712"/>
              <a:gd name="T20" fmla="*/ 2147483647 w 638"/>
              <a:gd name="T21" fmla="*/ 2147483647 h 712"/>
              <a:gd name="T22" fmla="*/ 2147483647 w 638"/>
              <a:gd name="T23" fmla="*/ 2147483647 h 712"/>
              <a:gd name="T24" fmla="*/ 2147483647 w 638"/>
              <a:gd name="T25" fmla="*/ 2147483647 h 712"/>
              <a:gd name="T26" fmla="*/ 2147483647 w 638"/>
              <a:gd name="T27" fmla="*/ 2147483647 h 712"/>
              <a:gd name="T28" fmla="*/ 2147483647 w 638"/>
              <a:gd name="T29" fmla="*/ 2147483647 h 712"/>
              <a:gd name="T30" fmla="*/ 2147483647 w 638"/>
              <a:gd name="T31" fmla="*/ 2147483647 h 712"/>
              <a:gd name="T32" fmla="*/ 2147483647 w 638"/>
              <a:gd name="T33" fmla="*/ 2147483647 h 712"/>
              <a:gd name="T34" fmla="*/ 2147483647 w 638"/>
              <a:gd name="T35" fmla="*/ 2147483647 h 712"/>
              <a:gd name="T36" fmla="*/ 2147483647 w 638"/>
              <a:gd name="T37" fmla="*/ 2147483647 h 712"/>
              <a:gd name="T38" fmla="*/ 2147483647 w 638"/>
              <a:gd name="T39" fmla="*/ 2147483647 h 712"/>
              <a:gd name="T40" fmla="*/ 2147483647 w 638"/>
              <a:gd name="T41" fmla="*/ 2147483647 h 712"/>
              <a:gd name="T42" fmla="*/ 2147483647 w 638"/>
              <a:gd name="T43" fmla="*/ 2147483647 h 712"/>
              <a:gd name="T44" fmla="*/ 2147483647 w 638"/>
              <a:gd name="T45" fmla="*/ 2147483647 h 712"/>
              <a:gd name="T46" fmla="*/ 2147483647 w 638"/>
              <a:gd name="T47" fmla="*/ 2147483647 h 712"/>
              <a:gd name="T48" fmla="*/ 2147483647 w 638"/>
              <a:gd name="T49" fmla="*/ 2147483647 h 712"/>
              <a:gd name="T50" fmla="*/ 2147483647 w 638"/>
              <a:gd name="T51" fmla="*/ 2147483647 h 712"/>
              <a:gd name="T52" fmla="*/ 2147483647 w 638"/>
              <a:gd name="T53" fmla="*/ 2147483647 h 712"/>
              <a:gd name="T54" fmla="*/ 2147483647 w 638"/>
              <a:gd name="T55" fmla="*/ 0 h 712"/>
              <a:gd name="T56" fmla="*/ 2147483647 w 638"/>
              <a:gd name="T57" fmla="*/ 0 h 712"/>
              <a:gd name="T58" fmla="*/ 2147483647 w 638"/>
              <a:gd name="T59" fmla="*/ 2147483647 h 712"/>
              <a:gd name="T60" fmla="*/ 0 w 638"/>
              <a:gd name="T61" fmla="*/ 2147483647 h 712"/>
              <a:gd name="T62" fmla="*/ 2147483647 w 638"/>
              <a:gd name="T63" fmla="*/ 2147483647 h 712"/>
              <a:gd name="T64" fmla="*/ 2147483647 w 638"/>
              <a:gd name="T65" fmla="*/ 2147483647 h 71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8"/>
              <a:gd name="T100" fmla="*/ 0 h 712"/>
              <a:gd name="T101" fmla="*/ 638 w 638"/>
              <a:gd name="T102" fmla="*/ 712 h 71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8" h="712">
                <a:moveTo>
                  <a:pt x="3" y="135"/>
                </a:moveTo>
                <a:lnTo>
                  <a:pt x="29" y="219"/>
                </a:lnTo>
                <a:lnTo>
                  <a:pt x="32" y="324"/>
                </a:lnTo>
                <a:lnTo>
                  <a:pt x="49" y="409"/>
                </a:lnTo>
                <a:lnTo>
                  <a:pt x="27" y="453"/>
                </a:lnTo>
                <a:lnTo>
                  <a:pt x="59" y="485"/>
                </a:lnTo>
                <a:lnTo>
                  <a:pt x="58" y="712"/>
                </a:lnTo>
                <a:lnTo>
                  <a:pt x="524" y="703"/>
                </a:lnTo>
                <a:lnTo>
                  <a:pt x="517" y="658"/>
                </a:lnTo>
                <a:lnTo>
                  <a:pt x="466" y="619"/>
                </a:lnTo>
                <a:lnTo>
                  <a:pt x="442" y="591"/>
                </a:lnTo>
                <a:lnTo>
                  <a:pt x="379" y="551"/>
                </a:lnTo>
                <a:lnTo>
                  <a:pt x="380" y="486"/>
                </a:lnTo>
                <a:lnTo>
                  <a:pt x="367" y="443"/>
                </a:lnTo>
                <a:lnTo>
                  <a:pt x="418" y="380"/>
                </a:lnTo>
                <a:lnTo>
                  <a:pt x="415" y="317"/>
                </a:lnTo>
                <a:lnTo>
                  <a:pt x="500" y="252"/>
                </a:lnTo>
                <a:lnTo>
                  <a:pt x="520" y="215"/>
                </a:lnTo>
                <a:lnTo>
                  <a:pt x="638" y="152"/>
                </a:lnTo>
                <a:lnTo>
                  <a:pt x="585" y="129"/>
                </a:lnTo>
                <a:lnTo>
                  <a:pt x="539" y="135"/>
                </a:lnTo>
                <a:lnTo>
                  <a:pt x="529" y="117"/>
                </a:lnTo>
                <a:lnTo>
                  <a:pt x="444" y="115"/>
                </a:lnTo>
                <a:lnTo>
                  <a:pt x="387" y="98"/>
                </a:lnTo>
                <a:lnTo>
                  <a:pt x="269" y="86"/>
                </a:lnTo>
                <a:lnTo>
                  <a:pt x="252" y="65"/>
                </a:lnTo>
                <a:lnTo>
                  <a:pt x="205" y="45"/>
                </a:lnTo>
                <a:lnTo>
                  <a:pt x="196" y="0"/>
                </a:lnTo>
                <a:lnTo>
                  <a:pt x="167" y="0"/>
                </a:lnTo>
                <a:lnTo>
                  <a:pt x="167" y="33"/>
                </a:lnTo>
                <a:lnTo>
                  <a:pt x="0" y="33"/>
                </a:lnTo>
                <a:lnTo>
                  <a:pt x="3" y="135"/>
                </a:lnTo>
                <a:close/>
              </a:path>
            </a:pathLst>
          </a:custGeom>
          <a:solidFill>
            <a:schemeClr val="accent3">
              <a:lumMod val="8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69" name="Freeform 79"/>
          <p:cNvSpPr>
            <a:spLocks/>
          </p:cNvSpPr>
          <p:nvPr/>
        </p:nvSpPr>
        <p:spPr bwMode="auto">
          <a:xfrm>
            <a:off x="4678363" y="2454275"/>
            <a:ext cx="928687" cy="614363"/>
          </a:xfrm>
          <a:custGeom>
            <a:avLst/>
            <a:gdLst>
              <a:gd name="T0" fmla="*/ 2147483647 w 586"/>
              <a:gd name="T1" fmla="*/ 2147483647 h 387"/>
              <a:gd name="T2" fmla="*/ 2147483647 w 586"/>
              <a:gd name="T3" fmla="*/ 2147483647 h 387"/>
              <a:gd name="T4" fmla="*/ 2147483647 w 586"/>
              <a:gd name="T5" fmla="*/ 2147483647 h 387"/>
              <a:gd name="T6" fmla="*/ 2147483647 w 586"/>
              <a:gd name="T7" fmla="*/ 2147483647 h 387"/>
              <a:gd name="T8" fmla="*/ 2147483647 w 586"/>
              <a:gd name="T9" fmla="*/ 2147483647 h 387"/>
              <a:gd name="T10" fmla="*/ 2147483647 w 586"/>
              <a:gd name="T11" fmla="*/ 2147483647 h 387"/>
              <a:gd name="T12" fmla="*/ 2147483647 w 586"/>
              <a:gd name="T13" fmla="*/ 2147483647 h 387"/>
              <a:gd name="T14" fmla="*/ 2147483647 w 586"/>
              <a:gd name="T15" fmla="*/ 2147483647 h 387"/>
              <a:gd name="T16" fmla="*/ 2147483647 w 586"/>
              <a:gd name="T17" fmla="*/ 2147483647 h 387"/>
              <a:gd name="T18" fmla="*/ 2147483647 w 586"/>
              <a:gd name="T19" fmla="*/ 2147483647 h 387"/>
              <a:gd name="T20" fmla="*/ 2147483647 w 586"/>
              <a:gd name="T21" fmla="*/ 2147483647 h 387"/>
              <a:gd name="T22" fmla="*/ 2147483647 w 586"/>
              <a:gd name="T23" fmla="*/ 2147483647 h 387"/>
              <a:gd name="T24" fmla="*/ 2147483647 w 586"/>
              <a:gd name="T25" fmla="*/ 2147483647 h 387"/>
              <a:gd name="T26" fmla="*/ 2147483647 w 586"/>
              <a:gd name="T27" fmla="*/ 2147483647 h 387"/>
              <a:gd name="T28" fmla="*/ 2147483647 w 586"/>
              <a:gd name="T29" fmla="*/ 2147483647 h 387"/>
              <a:gd name="T30" fmla="*/ 2147483647 w 586"/>
              <a:gd name="T31" fmla="*/ 2147483647 h 387"/>
              <a:gd name="T32" fmla="*/ 2147483647 w 586"/>
              <a:gd name="T33" fmla="*/ 2147483647 h 387"/>
              <a:gd name="T34" fmla="*/ 2147483647 w 586"/>
              <a:gd name="T35" fmla="*/ 2147483647 h 387"/>
              <a:gd name="T36" fmla="*/ 2147483647 w 586"/>
              <a:gd name="T37" fmla="*/ 0 h 387"/>
              <a:gd name="T38" fmla="*/ 2147483647 w 586"/>
              <a:gd name="T39" fmla="*/ 2147483647 h 387"/>
              <a:gd name="T40" fmla="*/ 0 w 586"/>
              <a:gd name="T41" fmla="*/ 2147483647 h 387"/>
              <a:gd name="T42" fmla="*/ 2147483647 w 586"/>
              <a:gd name="T43" fmla="*/ 2147483647 h 387"/>
              <a:gd name="T44" fmla="*/ 2147483647 w 586"/>
              <a:gd name="T45" fmla="*/ 2147483647 h 3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86"/>
              <a:gd name="T70" fmla="*/ 0 h 387"/>
              <a:gd name="T71" fmla="*/ 586 w 586"/>
              <a:gd name="T72" fmla="*/ 387 h 387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86" h="387">
                <a:moveTo>
                  <a:pt x="2" y="37"/>
                </a:moveTo>
                <a:lnTo>
                  <a:pt x="12" y="60"/>
                </a:lnTo>
                <a:lnTo>
                  <a:pt x="5" y="81"/>
                </a:lnTo>
                <a:lnTo>
                  <a:pt x="12" y="135"/>
                </a:lnTo>
                <a:lnTo>
                  <a:pt x="39" y="212"/>
                </a:lnTo>
                <a:lnTo>
                  <a:pt x="39" y="235"/>
                </a:lnTo>
                <a:lnTo>
                  <a:pt x="58" y="271"/>
                </a:lnTo>
                <a:lnTo>
                  <a:pt x="67" y="329"/>
                </a:lnTo>
                <a:lnTo>
                  <a:pt x="62" y="347"/>
                </a:lnTo>
                <a:lnTo>
                  <a:pt x="74" y="366"/>
                </a:lnTo>
                <a:lnTo>
                  <a:pt x="452" y="357"/>
                </a:lnTo>
                <a:lnTo>
                  <a:pt x="480" y="387"/>
                </a:lnTo>
                <a:lnTo>
                  <a:pt x="519" y="299"/>
                </a:lnTo>
                <a:lnTo>
                  <a:pt x="507" y="266"/>
                </a:lnTo>
                <a:lnTo>
                  <a:pt x="574" y="214"/>
                </a:lnTo>
                <a:lnTo>
                  <a:pt x="586" y="175"/>
                </a:lnTo>
                <a:lnTo>
                  <a:pt x="538" y="119"/>
                </a:lnTo>
                <a:lnTo>
                  <a:pt x="490" y="62"/>
                </a:lnTo>
                <a:lnTo>
                  <a:pt x="480" y="0"/>
                </a:lnTo>
                <a:lnTo>
                  <a:pt x="14" y="9"/>
                </a:lnTo>
                <a:lnTo>
                  <a:pt x="0" y="7"/>
                </a:lnTo>
                <a:lnTo>
                  <a:pt x="2" y="37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0" name="Freeform 80"/>
          <p:cNvSpPr>
            <a:spLocks/>
          </p:cNvSpPr>
          <p:nvPr/>
        </p:nvSpPr>
        <p:spPr bwMode="auto">
          <a:xfrm>
            <a:off x="4794250" y="3021013"/>
            <a:ext cx="1035050" cy="900112"/>
          </a:xfrm>
          <a:custGeom>
            <a:avLst/>
            <a:gdLst>
              <a:gd name="T0" fmla="*/ 2147483647 w 652"/>
              <a:gd name="T1" fmla="*/ 2147483647 h 567"/>
              <a:gd name="T2" fmla="*/ 2147483647 w 652"/>
              <a:gd name="T3" fmla="*/ 2147483647 h 567"/>
              <a:gd name="T4" fmla="*/ 2147483647 w 652"/>
              <a:gd name="T5" fmla="*/ 2147483647 h 567"/>
              <a:gd name="T6" fmla="*/ 2147483647 w 652"/>
              <a:gd name="T7" fmla="*/ 2147483647 h 567"/>
              <a:gd name="T8" fmla="*/ 2147483647 w 652"/>
              <a:gd name="T9" fmla="*/ 2147483647 h 567"/>
              <a:gd name="T10" fmla="*/ 2147483647 w 652"/>
              <a:gd name="T11" fmla="*/ 2147483647 h 567"/>
              <a:gd name="T12" fmla="*/ 2147483647 w 652"/>
              <a:gd name="T13" fmla="*/ 2147483647 h 567"/>
              <a:gd name="T14" fmla="*/ 2147483647 w 652"/>
              <a:gd name="T15" fmla="*/ 2147483647 h 567"/>
              <a:gd name="T16" fmla="*/ 2147483647 w 652"/>
              <a:gd name="T17" fmla="*/ 2147483647 h 567"/>
              <a:gd name="T18" fmla="*/ 2147483647 w 652"/>
              <a:gd name="T19" fmla="*/ 2147483647 h 567"/>
              <a:gd name="T20" fmla="*/ 2147483647 w 652"/>
              <a:gd name="T21" fmla="*/ 2147483647 h 567"/>
              <a:gd name="T22" fmla="*/ 2147483647 w 652"/>
              <a:gd name="T23" fmla="*/ 2147483647 h 567"/>
              <a:gd name="T24" fmla="*/ 2147483647 w 652"/>
              <a:gd name="T25" fmla="*/ 2147483647 h 567"/>
              <a:gd name="T26" fmla="*/ 2147483647 w 652"/>
              <a:gd name="T27" fmla="*/ 2147483647 h 567"/>
              <a:gd name="T28" fmla="*/ 2147483647 w 652"/>
              <a:gd name="T29" fmla="*/ 2147483647 h 567"/>
              <a:gd name="T30" fmla="*/ 2147483647 w 652"/>
              <a:gd name="T31" fmla="*/ 2147483647 h 567"/>
              <a:gd name="T32" fmla="*/ 2147483647 w 652"/>
              <a:gd name="T33" fmla="*/ 2147483647 h 567"/>
              <a:gd name="T34" fmla="*/ 2147483647 w 652"/>
              <a:gd name="T35" fmla="*/ 2147483647 h 567"/>
              <a:gd name="T36" fmla="*/ 2147483647 w 652"/>
              <a:gd name="T37" fmla="*/ 2147483647 h 567"/>
              <a:gd name="T38" fmla="*/ 2147483647 w 652"/>
              <a:gd name="T39" fmla="*/ 2147483647 h 567"/>
              <a:gd name="T40" fmla="*/ 2147483647 w 652"/>
              <a:gd name="T41" fmla="*/ 2147483647 h 567"/>
              <a:gd name="T42" fmla="*/ 2147483647 w 652"/>
              <a:gd name="T43" fmla="*/ 2147483647 h 567"/>
              <a:gd name="T44" fmla="*/ 2147483647 w 652"/>
              <a:gd name="T45" fmla="*/ 2147483647 h 567"/>
              <a:gd name="T46" fmla="*/ 2147483647 w 652"/>
              <a:gd name="T47" fmla="*/ 2147483647 h 567"/>
              <a:gd name="T48" fmla="*/ 2147483647 w 652"/>
              <a:gd name="T49" fmla="*/ 2147483647 h 567"/>
              <a:gd name="T50" fmla="*/ 2147483647 w 652"/>
              <a:gd name="T51" fmla="*/ 2147483647 h 567"/>
              <a:gd name="T52" fmla="*/ 2147483647 w 652"/>
              <a:gd name="T53" fmla="*/ 2147483647 h 567"/>
              <a:gd name="T54" fmla="*/ 2147483647 w 652"/>
              <a:gd name="T55" fmla="*/ 2147483647 h 567"/>
              <a:gd name="T56" fmla="*/ 2147483647 w 652"/>
              <a:gd name="T57" fmla="*/ 2147483647 h 567"/>
              <a:gd name="T58" fmla="*/ 2147483647 w 652"/>
              <a:gd name="T59" fmla="*/ 2147483647 h 567"/>
              <a:gd name="T60" fmla="*/ 2147483647 w 652"/>
              <a:gd name="T61" fmla="*/ 2147483647 h 567"/>
              <a:gd name="T62" fmla="*/ 2147483647 w 652"/>
              <a:gd name="T63" fmla="*/ 2147483647 h 567"/>
              <a:gd name="T64" fmla="*/ 2147483647 w 652"/>
              <a:gd name="T65" fmla="*/ 2147483647 h 567"/>
              <a:gd name="T66" fmla="*/ 2147483647 w 652"/>
              <a:gd name="T67" fmla="*/ 0 h 567"/>
              <a:gd name="T68" fmla="*/ 0 w 652"/>
              <a:gd name="T69" fmla="*/ 2147483647 h 567"/>
              <a:gd name="T70" fmla="*/ 2147483647 w 652"/>
              <a:gd name="T71" fmla="*/ 2147483647 h 567"/>
              <a:gd name="T72" fmla="*/ 2147483647 w 652"/>
              <a:gd name="T73" fmla="*/ 2147483647 h 56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652"/>
              <a:gd name="T112" fmla="*/ 0 h 567"/>
              <a:gd name="T113" fmla="*/ 652 w 652"/>
              <a:gd name="T114" fmla="*/ 567 h 567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652" h="567">
                <a:moveTo>
                  <a:pt x="39" y="82"/>
                </a:moveTo>
                <a:lnTo>
                  <a:pt x="59" y="100"/>
                </a:lnTo>
                <a:lnTo>
                  <a:pt x="70" y="96"/>
                </a:lnTo>
                <a:lnTo>
                  <a:pt x="83" y="116"/>
                </a:lnTo>
                <a:lnTo>
                  <a:pt x="71" y="116"/>
                </a:lnTo>
                <a:lnTo>
                  <a:pt x="59" y="142"/>
                </a:lnTo>
                <a:lnTo>
                  <a:pt x="88" y="184"/>
                </a:lnTo>
                <a:lnTo>
                  <a:pt x="110" y="189"/>
                </a:lnTo>
                <a:lnTo>
                  <a:pt x="107" y="453"/>
                </a:lnTo>
                <a:lnTo>
                  <a:pt x="110" y="518"/>
                </a:lnTo>
                <a:lnTo>
                  <a:pt x="544" y="504"/>
                </a:lnTo>
                <a:lnTo>
                  <a:pt x="549" y="543"/>
                </a:lnTo>
                <a:lnTo>
                  <a:pt x="530" y="567"/>
                </a:lnTo>
                <a:lnTo>
                  <a:pt x="597" y="564"/>
                </a:lnTo>
                <a:lnTo>
                  <a:pt x="609" y="543"/>
                </a:lnTo>
                <a:lnTo>
                  <a:pt x="609" y="518"/>
                </a:lnTo>
                <a:lnTo>
                  <a:pt x="626" y="501"/>
                </a:lnTo>
                <a:lnTo>
                  <a:pt x="629" y="481"/>
                </a:lnTo>
                <a:lnTo>
                  <a:pt x="646" y="480"/>
                </a:lnTo>
                <a:lnTo>
                  <a:pt x="652" y="441"/>
                </a:lnTo>
                <a:lnTo>
                  <a:pt x="628" y="436"/>
                </a:lnTo>
                <a:lnTo>
                  <a:pt x="612" y="408"/>
                </a:lnTo>
                <a:lnTo>
                  <a:pt x="588" y="340"/>
                </a:lnTo>
                <a:lnTo>
                  <a:pt x="561" y="331"/>
                </a:lnTo>
                <a:lnTo>
                  <a:pt x="530" y="305"/>
                </a:lnTo>
                <a:lnTo>
                  <a:pt x="518" y="270"/>
                </a:lnTo>
                <a:lnTo>
                  <a:pt x="537" y="215"/>
                </a:lnTo>
                <a:lnTo>
                  <a:pt x="522" y="205"/>
                </a:lnTo>
                <a:lnTo>
                  <a:pt x="484" y="205"/>
                </a:lnTo>
                <a:lnTo>
                  <a:pt x="476" y="172"/>
                </a:lnTo>
                <a:lnTo>
                  <a:pt x="414" y="105"/>
                </a:lnTo>
                <a:lnTo>
                  <a:pt x="399" y="51"/>
                </a:lnTo>
                <a:lnTo>
                  <a:pt x="406" y="30"/>
                </a:lnTo>
                <a:lnTo>
                  <a:pt x="378" y="0"/>
                </a:lnTo>
                <a:lnTo>
                  <a:pt x="0" y="9"/>
                </a:lnTo>
                <a:lnTo>
                  <a:pt x="39" y="82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1" name="Freeform 81"/>
          <p:cNvSpPr>
            <a:spLocks/>
          </p:cNvSpPr>
          <p:nvPr/>
        </p:nvSpPr>
        <p:spPr bwMode="auto">
          <a:xfrm>
            <a:off x="4970463" y="3821113"/>
            <a:ext cx="784225" cy="703262"/>
          </a:xfrm>
          <a:custGeom>
            <a:avLst/>
            <a:gdLst>
              <a:gd name="T0" fmla="*/ 2147483647 w 495"/>
              <a:gd name="T1" fmla="*/ 2147483647 h 443"/>
              <a:gd name="T2" fmla="*/ 2147483647 w 495"/>
              <a:gd name="T3" fmla="*/ 2147483647 h 443"/>
              <a:gd name="T4" fmla="*/ 2147483647 w 495"/>
              <a:gd name="T5" fmla="*/ 2147483647 h 443"/>
              <a:gd name="T6" fmla="*/ 2147483647 w 495"/>
              <a:gd name="T7" fmla="*/ 2147483647 h 443"/>
              <a:gd name="T8" fmla="*/ 2147483647 w 495"/>
              <a:gd name="T9" fmla="*/ 2147483647 h 443"/>
              <a:gd name="T10" fmla="*/ 2147483647 w 495"/>
              <a:gd name="T11" fmla="*/ 2147483647 h 443"/>
              <a:gd name="T12" fmla="*/ 2147483647 w 495"/>
              <a:gd name="T13" fmla="*/ 2147483647 h 443"/>
              <a:gd name="T14" fmla="*/ 2147483647 w 495"/>
              <a:gd name="T15" fmla="*/ 2147483647 h 443"/>
              <a:gd name="T16" fmla="*/ 2147483647 w 495"/>
              <a:gd name="T17" fmla="*/ 2147483647 h 443"/>
              <a:gd name="T18" fmla="*/ 2147483647 w 495"/>
              <a:gd name="T19" fmla="*/ 2147483647 h 443"/>
              <a:gd name="T20" fmla="*/ 2147483647 w 495"/>
              <a:gd name="T21" fmla="*/ 2147483647 h 443"/>
              <a:gd name="T22" fmla="*/ 2147483647 w 495"/>
              <a:gd name="T23" fmla="*/ 2147483647 h 443"/>
              <a:gd name="T24" fmla="*/ 2147483647 w 495"/>
              <a:gd name="T25" fmla="*/ 2147483647 h 443"/>
              <a:gd name="T26" fmla="*/ 2147483647 w 495"/>
              <a:gd name="T27" fmla="*/ 2147483647 h 443"/>
              <a:gd name="T28" fmla="*/ 2147483647 w 495"/>
              <a:gd name="T29" fmla="*/ 2147483647 h 443"/>
              <a:gd name="T30" fmla="*/ 2147483647 w 495"/>
              <a:gd name="T31" fmla="*/ 2147483647 h 443"/>
              <a:gd name="T32" fmla="*/ 2147483647 w 495"/>
              <a:gd name="T33" fmla="*/ 2147483647 h 443"/>
              <a:gd name="T34" fmla="*/ 2147483647 w 495"/>
              <a:gd name="T35" fmla="*/ 2147483647 h 443"/>
              <a:gd name="T36" fmla="*/ 2147483647 w 495"/>
              <a:gd name="T37" fmla="*/ 0 h 443"/>
              <a:gd name="T38" fmla="*/ 0 w 495"/>
              <a:gd name="T39" fmla="*/ 2147483647 h 443"/>
              <a:gd name="T40" fmla="*/ 2147483647 w 495"/>
              <a:gd name="T41" fmla="*/ 2147483647 h 443"/>
              <a:gd name="T42" fmla="*/ 2147483647 w 495"/>
              <a:gd name="T43" fmla="*/ 2147483647 h 44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95"/>
              <a:gd name="T67" fmla="*/ 0 h 443"/>
              <a:gd name="T68" fmla="*/ 495 w 495"/>
              <a:gd name="T69" fmla="*/ 443 h 443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95" h="443">
                <a:moveTo>
                  <a:pt x="19" y="152"/>
                </a:moveTo>
                <a:lnTo>
                  <a:pt x="16" y="366"/>
                </a:lnTo>
                <a:lnTo>
                  <a:pt x="26" y="378"/>
                </a:lnTo>
                <a:lnTo>
                  <a:pt x="62" y="378"/>
                </a:lnTo>
                <a:lnTo>
                  <a:pt x="64" y="443"/>
                </a:lnTo>
                <a:lnTo>
                  <a:pt x="357" y="439"/>
                </a:lnTo>
                <a:lnTo>
                  <a:pt x="352" y="373"/>
                </a:lnTo>
                <a:lnTo>
                  <a:pt x="376" y="299"/>
                </a:lnTo>
                <a:lnTo>
                  <a:pt x="414" y="249"/>
                </a:lnTo>
                <a:lnTo>
                  <a:pt x="410" y="235"/>
                </a:lnTo>
                <a:lnTo>
                  <a:pt x="437" y="187"/>
                </a:lnTo>
                <a:lnTo>
                  <a:pt x="453" y="137"/>
                </a:lnTo>
                <a:lnTo>
                  <a:pt x="448" y="133"/>
                </a:lnTo>
                <a:lnTo>
                  <a:pt x="472" y="114"/>
                </a:lnTo>
                <a:lnTo>
                  <a:pt x="495" y="70"/>
                </a:lnTo>
                <a:lnTo>
                  <a:pt x="487" y="60"/>
                </a:lnTo>
                <a:lnTo>
                  <a:pt x="420" y="63"/>
                </a:lnTo>
                <a:lnTo>
                  <a:pt x="439" y="39"/>
                </a:lnTo>
                <a:lnTo>
                  <a:pt x="434" y="0"/>
                </a:lnTo>
                <a:lnTo>
                  <a:pt x="0" y="14"/>
                </a:lnTo>
                <a:lnTo>
                  <a:pt x="19" y="15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2" name="Freeform 82"/>
          <p:cNvSpPr>
            <a:spLocks/>
          </p:cNvSpPr>
          <p:nvPr/>
        </p:nvSpPr>
        <p:spPr bwMode="auto">
          <a:xfrm>
            <a:off x="5072063" y="4518025"/>
            <a:ext cx="889000" cy="773113"/>
          </a:xfrm>
          <a:custGeom>
            <a:avLst/>
            <a:gdLst>
              <a:gd name="T0" fmla="*/ 0 w 560"/>
              <a:gd name="T1" fmla="*/ 2147483647 h 487"/>
              <a:gd name="T2" fmla="*/ 2147483647 w 560"/>
              <a:gd name="T3" fmla="*/ 2147483647 h 487"/>
              <a:gd name="T4" fmla="*/ 2147483647 w 560"/>
              <a:gd name="T5" fmla="*/ 2147483647 h 487"/>
              <a:gd name="T6" fmla="*/ 2147483647 w 560"/>
              <a:gd name="T7" fmla="*/ 2147483647 h 487"/>
              <a:gd name="T8" fmla="*/ 2147483647 w 560"/>
              <a:gd name="T9" fmla="*/ 2147483647 h 487"/>
              <a:gd name="T10" fmla="*/ 2147483647 w 560"/>
              <a:gd name="T11" fmla="*/ 2147483647 h 487"/>
              <a:gd name="T12" fmla="*/ 2147483647 w 560"/>
              <a:gd name="T13" fmla="*/ 2147483647 h 487"/>
              <a:gd name="T14" fmla="*/ 2147483647 w 560"/>
              <a:gd name="T15" fmla="*/ 2147483647 h 487"/>
              <a:gd name="T16" fmla="*/ 2147483647 w 560"/>
              <a:gd name="T17" fmla="*/ 2147483647 h 487"/>
              <a:gd name="T18" fmla="*/ 2147483647 w 560"/>
              <a:gd name="T19" fmla="*/ 2147483647 h 487"/>
              <a:gd name="T20" fmla="*/ 2147483647 w 560"/>
              <a:gd name="T21" fmla="*/ 2147483647 h 487"/>
              <a:gd name="T22" fmla="*/ 2147483647 w 560"/>
              <a:gd name="T23" fmla="*/ 2147483647 h 487"/>
              <a:gd name="T24" fmla="*/ 2147483647 w 560"/>
              <a:gd name="T25" fmla="*/ 2147483647 h 487"/>
              <a:gd name="T26" fmla="*/ 2147483647 w 560"/>
              <a:gd name="T27" fmla="*/ 2147483647 h 487"/>
              <a:gd name="T28" fmla="*/ 2147483647 w 560"/>
              <a:gd name="T29" fmla="*/ 2147483647 h 487"/>
              <a:gd name="T30" fmla="*/ 2147483647 w 560"/>
              <a:gd name="T31" fmla="*/ 2147483647 h 487"/>
              <a:gd name="T32" fmla="*/ 2147483647 w 560"/>
              <a:gd name="T33" fmla="*/ 2147483647 h 487"/>
              <a:gd name="T34" fmla="*/ 2147483647 w 560"/>
              <a:gd name="T35" fmla="*/ 2147483647 h 487"/>
              <a:gd name="T36" fmla="*/ 2147483647 w 560"/>
              <a:gd name="T37" fmla="*/ 2147483647 h 487"/>
              <a:gd name="T38" fmla="*/ 2147483647 w 560"/>
              <a:gd name="T39" fmla="*/ 2147483647 h 487"/>
              <a:gd name="T40" fmla="*/ 2147483647 w 560"/>
              <a:gd name="T41" fmla="*/ 2147483647 h 487"/>
              <a:gd name="T42" fmla="*/ 2147483647 w 560"/>
              <a:gd name="T43" fmla="*/ 2147483647 h 487"/>
              <a:gd name="T44" fmla="*/ 2147483647 w 560"/>
              <a:gd name="T45" fmla="*/ 2147483647 h 487"/>
              <a:gd name="T46" fmla="*/ 2147483647 w 560"/>
              <a:gd name="T47" fmla="*/ 2147483647 h 487"/>
              <a:gd name="T48" fmla="*/ 2147483647 w 560"/>
              <a:gd name="T49" fmla="*/ 2147483647 h 487"/>
              <a:gd name="T50" fmla="*/ 2147483647 w 560"/>
              <a:gd name="T51" fmla="*/ 2147483647 h 487"/>
              <a:gd name="T52" fmla="*/ 2147483647 w 560"/>
              <a:gd name="T53" fmla="*/ 2147483647 h 487"/>
              <a:gd name="T54" fmla="*/ 2147483647 w 560"/>
              <a:gd name="T55" fmla="*/ 2147483647 h 487"/>
              <a:gd name="T56" fmla="*/ 2147483647 w 560"/>
              <a:gd name="T57" fmla="*/ 2147483647 h 487"/>
              <a:gd name="T58" fmla="*/ 2147483647 w 560"/>
              <a:gd name="T59" fmla="*/ 2147483647 h 487"/>
              <a:gd name="T60" fmla="*/ 2147483647 w 560"/>
              <a:gd name="T61" fmla="*/ 2147483647 h 487"/>
              <a:gd name="T62" fmla="*/ 2147483647 w 560"/>
              <a:gd name="T63" fmla="*/ 2147483647 h 487"/>
              <a:gd name="T64" fmla="*/ 2147483647 w 560"/>
              <a:gd name="T65" fmla="*/ 2147483647 h 487"/>
              <a:gd name="T66" fmla="*/ 2147483647 w 560"/>
              <a:gd name="T67" fmla="*/ 2147483647 h 487"/>
              <a:gd name="T68" fmla="*/ 2147483647 w 560"/>
              <a:gd name="T69" fmla="*/ 2147483647 h 487"/>
              <a:gd name="T70" fmla="*/ 2147483647 w 560"/>
              <a:gd name="T71" fmla="*/ 2147483647 h 487"/>
              <a:gd name="T72" fmla="*/ 2147483647 w 560"/>
              <a:gd name="T73" fmla="*/ 2147483647 h 487"/>
              <a:gd name="T74" fmla="*/ 2147483647 w 560"/>
              <a:gd name="T75" fmla="*/ 0 h 487"/>
              <a:gd name="T76" fmla="*/ 0 w 560"/>
              <a:gd name="T77" fmla="*/ 2147483647 h 487"/>
              <a:gd name="T78" fmla="*/ 0 w 560"/>
              <a:gd name="T79" fmla="*/ 2147483647 h 487"/>
              <a:gd name="T80" fmla="*/ 0 w 560"/>
              <a:gd name="T81" fmla="*/ 2147483647 h 48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560"/>
              <a:gd name="T124" fmla="*/ 0 h 487"/>
              <a:gd name="T125" fmla="*/ 560 w 560"/>
              <a:gd name="T126" fmla="*/ 487 h 48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560" h="487">
                <a:moveTo>
                  <a:pt x="0" y="4"/>
                </a:moveTo>
                <a:lnTo>
                  <a:pt x="5" y="135"/>
                </a:lnTo>
                <a:lnTo>
                  <a:pt x="56" y="231"/>
                </a:lnTo>
                <a:lnTo>
                  <a:pt x="37" y="306"/>
                </a:lnTo>
                <a:lnTo>
                  <a:pt x="41" y="369"/>
                </a:lnTo>
                <a:lnTo>
                  <a:pt x="18" y="401"/>
                </a:lnTo>
                <a:lnTo>
                  <a:pt x="27" y="411"/>
                </a:lnTo>
                <a:lnTo>
                  <a:pt x="102" y="403"/>
                </a:lnTo>
                <a:lnTo>
                  <a:pt x="194" y="427"/>
                </a:lnTo>
                <a:lnTo>
                  <a:pt x="225" y="403"/>
                </a:lnTo>
                <a:lnTo>
                  <a:pt x="315" y="441"/>
                </a:lnTo>
                <a:lnTo>
                  <a:pt x="322" y="462"/>
                </a:lnTo>
                <a:lnTo>
                  <a:pt x="356" y="478"/>
                </a:lnTo>
                <a:lnTo>
                  <a:pt x="375" y="459"/>
                </a:lnTo>
                <a:lnTo>
                  <a:pt x="418" y="476"/>
                </a:lnTo>
                <a:lnTo>
                  <a:pt x="445" y="462"/>
                </a:lnTo>
                <a:lnTo>
                  <a:pt x="440" y="434"/>
                </a:lnTo>
                <a:lnTo>
                  <a:pt x="513" y="459"/>
                </a:lnTo>
                <a:lnTo>
                  <a:pt x="510" y="487"/>
                </a:lnTo>
                <a:lnTo>
                  <a:pt x="560" y="452"/>
                </a:lnTo>
                <a:lnTo>
                  <a:pt x="515" y="446"/>
                </a:lnTo>
                <a:lnTo>
                  <a:pt x="483" y="410"/>
                </a:lnTo>
                <a:lnTo>
                  <a:pt x="524" y="364"/>
                </a:lnTo>
                <a:lnTo>
                  <a:pt x="524" y="338"/>
                </a:lnTo>
                <a:lnTo>
                  <a:pt x="478" y="376"/>
                </a:lnTo>
                <a:lnTo>
                  <a:pt x="455" y="364"/>
                </a:lnTo>
                <a:lnTo>
                  <a:pt x="474" y="343"/>
                </a:lnTo>
                <a:lnTo>
                  <a:pt x="423" y="359"/>
                </a:lnTo>
                <a:lnTo>
                  <a:pt x="391" y="345"/>
                </a:lnTo>
                <a:lnTo>
                  <a:pt x="399" y="322"/>
                </a:lnTo>
                <a:lnTo>
                  <a:pt x="486" y="338"/>
                </a:lnTo>
                <a:lnTo>
                  <a:pt x="452" y="280"/>
                </a:lnTo>
                <a:lnTo>
                  <a:pt x="457" y="238"/>
                </a:lnTo>
                <a:lnTo>
                  <a:pt x="259" y="247"/>
                </a:lnTo>
                <a:lnTo>
                  <a:pt x="283" y="156"/>
                </a:lnTo>
                <a:lnTo>
                  <a:pt x="317" y="110"/>
                </a:lnTo>
                <a:lnTo>
                  <a:pt x="307" y="98"/>
                </a:lnTo>
                <a:lnTo>
                  <a:pt x="293" y="0"/>
                </a:lnTo>
                <a:lnTo>
                  <a:pt x="0" y="4"/>
                </a:lnTo>
                <a:close/>
              </a:path>
            </a:pathLst>
          </a:custGeom>
          <a:solidFill>
            <a:srgbClr val="D60093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3" name="Freeform 83"/>
          <p:cNvSpPr>
            <a:spLocks/>
          </p:cNvSpPr>
          <p:nvPr/>
        </p:nvSpPr>
        <p:spPr bwMode="auto">
          <a:xfrm>
            <a:off x="6094413" y="1935163"/>
            <a:ext cx="603250" cy="815975"/>
          </a:xfrm>
          <a:custGeom>
            <a:avLst/>
            <a:gdLst>
              <a:gd name="T0" fmla="*/ 2147483647 w 379"/>
              <a:gd name="T1" fmla="*/ 2147483647 h 514"/>
              <a:gd name="T2" fmla="*/ 2147483647 w 379"/>
              <a:gd name="T3" fmla="*/ 2147483647 h 514"/>
              <a:gd name="T4" fmla="*/ 2147483647 w 379"/>
              <a:gd name="T5" fmla="*/ 2147483647 h 514"/>
              <a:gd name="T6" fmla="*/ 2147483647 w 379"/>
              <a:gd name="T7" fmla="*/ 2147483647 h 514"/>
              <a:gd name="T8" fmla="*/ 2147483647 w 379"/>
              <a:gd name="T9" fmla="*/ 2147483647 h 514"/>
              <a:gd name="T10" fmla="*/ 2147483647 w 379"/>
              <a:gd name="T11" fmla="*/ 2147483647 h 514"/>
              <a:gd name="T12" fmla="*/ 2147483647 w 379"/>
              <a:gd name="T13" fmla="*/ 2147483647 h 514"/>
              <a:gd name="T14" fmla="*/ 2147483647 w 379"/>
              <a:gd name="T15" fmla="*/ 2147483647 h 514"/>
              <a:gd name="T16" fmla="*/ 2147483647 w 379"/>
              <a:gd name="T17" fmla="*/ 2147483647 h 514"/>
              <a:gd name="T18" fmla="*/ 2147483647 w 379"/>
              <a:gd name="T19" fmla="*/ 2147483647 h 514"/>
              <a:gd name="T20" fmla="*/ 2147483647 w 379"/>
              <a:gd name="T21" fmla="*/ 0 h 514"/>
              <a:gd name="T22" fmla="*/ 2147483647 w 379"/>
              <a:gd name="T23" fmla="*/ 2147483647 h 514"/>
              <a:gd name="T24" fmla="*/ 2147483647 w 379"/>
              <a:gd name="T25" fmla="*/ 2147483647 h 514"/>
              <a:gd name="T26" fmla="*/ 2147483647 w 379"/>
              <a:gd name="T27" fmla="*/ 2147483647 h 514"/>
              <a:gd name="T28" fmla="*/ 2147483647 w 379"/>
              <a:gd name="T29" fmla="*/ 2147483647 h 514"/>
              <a:gd name="T30" fmla="*/ 2147483647 w 379"/>
              <a:gd name="T31" fmla="*/ 2147483647 h 514"/>
              <a:gd name="T32" fmla="*/ 2147483647 w 379"/>
              <a:gd name="T33" fmla="*/ 2147483647 h 514"/>
              <a:gd name="T34" fmla="*/ 2147483647 w 379"/>
              <a:gd name="T35" fmla="*/ 2147483647 h 514"/>
              <a:gd name="T36" fmla="*/ 2147483647 w 379"/>
              <a:gd name="T37" fmla="*/ 2147483647 h 514"/>
              <a:gd name="T38" fmla="*/ 2147483647 w 379"/>
              <a:gd name="T39" fmla="*/ 2147483647 h 514"/>
              <a:gd name="T40" fmla="*/ 2147483647 w 379"/>
              <a:gd name="T41" fmla="*/ 2147483647 h 514"/>
              <a:gd name="T42" fmla="*/ 2147483647 w 379"/>
              <a:gd name="T43" fmla="*/ 2147483647 h 514"/>
              <a:gd name="T44" fmla="*/ 2147483647 w 379"/>
              <a:gd name="T45" fmla="*/ 2147483647 h 514"/>
              <a:gd name="T46" fmla="*/ 2147483647 w 379"/>
              <a:gd name="T47" fmla="*/ 2147483647 h 514"/>
              <a:gd name="T48" fmla="*/ 2147483647 w 379"/>
              <a:gd name="T49" fmla="*/ 2147483647 h 514"/>
              <a:gd name="T50" fmla="*/ 2147483647 w 379"/>
              <a:gd name="T51" fmla="*/ 2147483647 h 514"/>
              <a:gd name="T52" fmla="*/ 2147483647 w 379"/>
              <a:gd name="T53" fmla="*/ 2147483647 h 514"/>
              <a:gd name="T54" fmla="*/ 2147483647 w 379"/>
              <a:gd name="T55" fmla="*/ 2147483647 h 514"/>
              <a:gd name="T56" fmla="*/ 2147483647 w 379"/>
              <a:gd name="T57" fmla="*/ 2147483647 h 514"/>
              <a:gd name="T58" fmla="*/ 0 w 379"/>
              <a:gd name="T59" fmla="*/ 2147483647 h 514"/>
              <a:gd name="T60" fmla="*/ 2147483647 w 379"/>
              <a:gd name="T61" fmla="*/ 2147483647 h 514"/>
              <a:gd name="T62" fmla="*/ 2147483647 w 379"/>
              <a:gd name="T63" fmla="*/ 2147483647 h 51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79"/>
              <a:gd name="T97" fmla="*/ 0 h 514"/>
              <a:gd name="T98" fmla="*/ 379 w 379"/>
              <a:gd name="T99" fmla="*/ 514 h 51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79" h="514">
                <a:moveTo>
                  <a:pt x="43" y="427"/>
                </a:moveTo>
                <a:lnTo>
                  <a:pt x="37" y="341"/>
                </a:lnTo>
                <a:lnTo>
                  <a:pt x="5" y="278"/>
                </a:lnTo>
                <a:lnTo>
                  <a:pt x="19" y="147"/>
                </a:lnTo>
                <a:lnTo>
                  <a:pt x="73" y="79"/>
                </a:lnTo>
                <a:lnTo>
                  <a:pt x="70" y="130"/>
                </a:lnTo>
                <a:lnTo>
                  <a:pt x="87" y="119"/>
                </a:lnTo>
                <a:lnTo>
                  <a:pt x="87" y="77"/>
                </a:lnTo>
                <a:lnTo>
                  <a:pt x="107" y="53"/>
                </a:lnTo>
                <a:lnTo>
                  <a:pt x="114" y="7"/>
                </a:lnTo>
                <a:lnTo>
                  <a:pt x="133" y="0"/>
                </a:lnTo>
                <a:lnTo>
                  <a:pt x="247" y="40"/>
                </a:lnTo>
                <a:lnTo>
                  <a:pt x="258" y="74"/>
                </a:lnTo>
                <a:lnTo>
                  <a:pt x="273" y="105"/>
                </a:lnTo>
                <a:lnTo>
                  <a:pt x="276" y="161"/>
                </a:lnTo>
                <a:lnTo>
                  <a:pt x="237" y="210"/>
                </a:lnTo>
                <a:lnTo>
                  <a:pt x="235" y="247"/>
                </a:lnTo>
                <a:lnTo>
                  <a:pt x="258" y="259"/>
                </a:lnTo>
                <a:lnTo>
                  <a:pt x="288" y="208"/>
                </a:lnTo>
                <a:lnTo>
                  <a:pt x="319" y="191"/>
                </a:lnTo>
                <a:lnTo>
                  <a:pt x="340" y="201"/>
                </a:lnTo>
                <a:lnTo>
                  <a:pt x="379" y="315"/>
                </a:lnTo>
                <a:lnTo>
                  <a:pt x="351" y="364"/>
                </a:lnTo>
                <a:lnTo>
                  <a:pt x="345" y="399"/>
                </a:lnTo>
                <a:lnTo>
                  <a:pt x="329" y="410"/>
                </a:lnTo>
                <a:lnTo>
                  <a:pt x="329" y="441"/>
                </a:lnTo>
                <a:lnTo>
                  <a:pt x="309" y="483"/>
                </a:lnTo>
                <a:lnTo>
                  <a:pt x="184" y="500"/>
                </a:lnTo>
                <a:lnTo>
                  <a:pt x="181" y="493"/>
                </a:lnTo>
                <a:lnTo>
                  <a:pt x="0" y="514"/>
                </a:lnTo>
                <a:lnTo>
                  <a:pt x="43" y="427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4" name="Freeform 84"/>
          <p:cNvSpPr>
            <a:spLocks/>
          </p:cNvSpPr>
          <p:nvPr/>
        </p:nvSpPr>
        <p:spPr bwMode="auto">
          <a:xfrm>
            <a:off x="5189538" y="1779588"/>
            <a:ext cx="823912" cy="863600"/>
          </a:xfrm>
          <a:custGeom>
            <a:avLst/>
            <a:gdLst>
              <a:gd name="T0" fmla="*/ 2147483647 w 519"/>
              <a:gd name="T1" fmla="*/ 2147483647 h 544"/>
              <a:gd name="T2" fmla="*/ 2147483647 w 519"/>
              <a:gd name="T3" fmla="*/ 2147483647 h 544"/>
              <a:gd name="T4" fmla="*/ 2147483647 w 519"/>
              <a:gd name="T5" fmla="*/ 2147483647 h 544"/>
              <a:gd name="T6" fmla="*/ 2147483647 w 519"/>
              <a:gd name="T7" fmla="*/ 2147483647 h 544"/>
              <a:gd name="T8" fmla="*/ 2147483647 w 519"/>
              <a:gd name="T9" fmla="*/ 2147483647 h 544"/>
              <a:gd name="T10" fmla="*/ 2147483647 w 519"/>
              <a:gd name="T11" fmla="*/ 2147483647 h 544"/>
              <a:gd name="T12" fmla="*/ 2147483647 w 519"/>
              <a:gd name="T13" fmla="*/ 2147483647 h 544"/>
              <a:gd name="T14" fmla="*/ 2147483647 w 519"/>
              <a:gd name="T15" fmla="*/ 2147483647 h 544"/>
              <a:gd name="T16" fmla="*/ 2147483647 w 519"/>
              <a:gd name="T17" fmla="*/ 2147483647 h 544"/>
              <a:gd name="T18" fmla="*/ 2147483647 w 519"/>
              <a:gd name="T19" fmla="*/ 2147483647 h 544"/>
              <a:gd name="T20" fmla="*/ 2147483647 w 519"/>
              <a:gd name="T21" fmla="*/ 2147483647 h 544"/>
              <a:gd name="T22" fmla="*/ 2147483647 w 519"/>
              <a:gd name="T23" fmla="*/ 2147483647 h 544"/>
              <a:gd name="T24" fmla="*/ 2147483647 w 519"/>
              <a:gd name="T25" fmla="*/ 2147483647 h 544"/>
              <a:gd name="T26" fmla="*/ 2147483647 w 519"/>
              <a:gd name="T27" fmla="*/ 2147483647 h 544"/>
              <a:gd name="T28" fmla="*/ 2147483647 w 519"/>
              <a:gd name="T29" fmla="*/ 2147483647 h 544"/>
              <a:gd name="T30" fmla="*/ 2147483647 w 519"/>
              <a:gd name="T31" fmla="*/ 2147483647 h 544"/>
              <a:gd name="T32" fmla="*/ 2147483647 w 519"/>
              <a:gd name="T33" fmla="*/ 2147483647 h 544"/>
              <a:gd name="T34" fmla="*/ 2147483647 w 519"/>
              <a:gd name="T35" fmla="*/ 2147483647 h 544"/>
              <a:gd name="T36" fmla="*/ 2147483647 w 519"/>
              <a:gd name="T37" fmla="*/ 2147483647 h 544"/>
              <a:gd name="T38" fmla="*/ 2147483647 w 519"/>
              <a:gd name="T39" fmla="*/ 2147483647 h 544"/>
              <a:gd name="T40" fmla="*/ 2147483647 w 519"/>
              <a:gd name="T41" fmla="*/ 2147483647 h 544"/>
              <a:gd name="T42" fmla="*/ 2147483647 w 519"/>
              <a:gd name="T43" fmla="*/ 2147483647 h 544"/>
              <a:gd name="T44" fmla="*/ 2147483647 w 519"/>
              <a:gd name="T45" fmla="*/ 2147483647 h 544"/>
              <a:gd name="T46" fmla="*/ 2147483647 w 519"/>
              <a:gd name="T47" fmla="*/ 2147483647 h 544"/>
              <a:gd name="T48" fmla="*/ 2147483647 w 519"/>
              <a:gd name="T49" fmla="*/ 2147483647 h 544"/>
              <a:gd name="T50" fmla="*/ 2147483647 w 519"/>
              <a:gd name="T51" fmla="*/ 2147483647 h 544"/>
              <a:gd name="T52" fmla="*/ 2147483647 w 519"/>
              <a:gd name="T53" fmla="*/ 2147483647 h 544"/>
              <a:gd name="T54" fmla="*/ 2147483647 w 519"/>
              <a:gd name="T55" fmla="*/ 2147483647 h 544"/>
              <a:gd name="T56" fmla="*/ 2147483647 w 519"/>
              <a:gd name="T57" fmla="*/ 2147483647 h 544"/>
              <a:gd name="T58" fmla="*/ 2147483647 w 519"/>
              <a:gd name="T59" fmla="*/ 0 h 544"/>
              <a:gd name="T60" fmla="*/ 2147483647 w 519"/>
              <a:gd name="T61" fmla="*/ 2147483647 h 544"/>
              <a:gd name="T62" fmla="*/ 2147483647 w 519"/>
              <a:gd name="T63" fmla="*/ 2147483647 h 544"/>
              <a:gd name="T64" fmla="*/ 2147483647 w 519"/>
              <a:gd name="T65" fmla="*/ 2147483647 h 544"/>
              <a:gd name="T66" fmla="*/ 2147483647 w 519"/>
              <a:gd name="T67" fmla="*/ 2147483647 h 544"/>
              <a:gd name="T68" fmla="*/ 2147483647 w 519"/>
              <a:gd name="T69" fmla="*/ 2147483647 h 544"/>
              <a:gd name="T70" fmla="*/ 0 w 519"/>
              <a:gd name="T71" fmla="*/ 2147483647 h 544"/>
              <a:gd name="T72" fmla="*/ 2147483647 w 519"/>
              <a:gd name="T73" fmla="*/ 2147483647 h 544"/>
              <a:gd name="T74" fmla="*/ 2147483647 w 519"/>
              <a:gd name="T75" fmla="*/ 2147483647 h 54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19"/>
              <a:gd name="T115" fmla="*/ 0 h 544"/>
              <a:gd name="T116" fmla="*/ 519 w 519"/>
              <a:gd name="T117" fmla="*/ 544 h 54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19" h="544">
                <a:moveTo>
                  <a:pt x="13" y="208"/>
                </a:moveTo>
                <a:lnTo>
                  <a:pt x="12" y="273"/>
                </a:lnTo>
                <a:lnTo>
                  <a:pt x="75" y="313"/>
                </a:lnTo>
                <a:lnTo>
                  <a:pt x="99" y="341"/>
                </a:lnTo>
                <a:lnTo>
                  <a:pt x="150" y="380"/>
                </a:lnTo>
                <a:lnTo>
                  <a:pt x="157" y="425"/>
                </a:lnTo>
                <a:lnTo>
                  <a:pt x="167" y="487"/>
                </a:lnTo>
                <a:lnTo>
                  <a:pt x="215" y="544"/>
                </a:lnTo>
                <a:lnTo>
                  <a:pt x="473" y="528"/>
                </a:lnTo>
                <a:lnTo>
                  <a:pt x="459" y="445"/>
                </a:lnTo>
                <a:lnTo>
                  <a:pt x="481" y="317"/>
                </a:lnTo>
                <a:lnTo>
                  <a:pt x="481" y="282"/>
                </a:lnTo>
                <a:lnTo>
                  <a:pt x="519" y="182"/>
                </a:lnTo>
                <a:lnTo>
                  <a:pt x="508" y="179"/>
                </a:lnTo>
                <a:lnTo>
                  <a:pt x="485" y="236"/>
                </a:lnTo>
                <a:lnTo>
                  <a:pt x="464" y="240"/>
                </a:lnTo>
                <a:lnTo>
                  <a:pt x="455" y="264"/>
                </a:lnTo>
                <a:lnTo>
                  <a:pt x="433" y="280"/>
                </a:lnTo>
                <a:lnTo>
                  <a:pt x="449" y="228"/>
                </a:lnTo>
                <a:lnTo>
                  <a:pt x="464" y="207"/>
                </a:lnTo>
                <a:lnTo>
                  <a:pt x="437" y="131"/>
                </a:lnTo>
                <a:lnTo>
                  <a:pt x="418" y="126"/>
                </a:lnTo>
                <a:lnTo>
                  <a:pt x="411" y="109"/>
                </a:lnTo>
                <a:lnTo>
                  <a:pt x="210" y="44"/>
                </a:lnTo>
                <a:lnTo>
                  <a:pt x="184" y="32"/>
                </a:lnTo>
                <a:lnTo>
                  <a:pt x="170" y="44"/>
                </a:lnTo>
                <a:lnTo>
                  <a:pt x="165" y="40"/>
                </a:lnTo>
                <a:lnTo>
                  <a:pt x="172" y="18"/>
                </a:lnTo>
                <a:lnTo>
                  <a:pt x="177" y="4"/>
                </a:lnTo>
                <a:lnTo>
                  <a:pt x="170" y="0"/>
                </a:lnTo>
                <a:lnTo>
                  <a:pt x="89" y="35"/>
                </a:lnTo>
                <a:lnTo>
                  <a:pt x="80" y="37"/>
                </a:lnTo>
                <a:lnTo>
                  <a:pt x="63" y="28"/>
                </a:lnTo>
                <a:lnTo>
                  <a:pt x="48" y="39"/>
                </a:lnTo>
                <a:lnTo>
                  <a:pt x="51" y="102"/>
                </a:lnTo>
                <a:lnTo>
                  <a:pt x="0" y="165"/>
                </a:lnTo>
                <a:lnTo>
                  <a:pt x="13" y="20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5" name="Freeform 85"/>
          <p:cNvSpPr>
            <a:spLocks/>
          </p:cNvSpPr>
          <p:nvPr/>
        </p:nvSpPr>
        <p:spPr bwMode="auto">
          <a:xfrm>
            <a:off x="5427663" y="2617788"/>
            <a:ext cx="612775" cy="1100137"/>
          </a:xfrm>
          <a:custGeom>
            <a:avLst/>
            <a:gdLst>
              <a:gd name="T0" fmla="*/ 2147483647 w 386"/>
              <a:gd name="T1" fmla="*/ 2147483647 h 693"/>
              <a:gd name="T2" fmla="*/ 2147483647 w 386"/>
              <a:gd name="T3" fmla="*/ 2147483647 h 693"/>
              <a:gd name="T4" fmla="*/ 2147483647 w 386"/>
              <a:gd name="T5" fmla="*/ 2147483647 h 693"/>
              <a:gd name="T6" fmla="*/ 2147483647 w 386"/>
              <a:gd name="T7" fmla="*/ 2147483647 h 693"/>
              <a:gd name="T8" fmla="*/ 2147483647 w 386"/>
              <a:gd name="T9" fmla="*/ 2147483647 h 693"/>
              <a:gd name="T10" fmla="*/ 2147483647 w 386"/>
              <a:gd name="T11" fmla="*/ 2147483647 h 693"/>
              <a:gd name="T12" fmla="*/ 2147483647 w 386"/>
              <a:gd name="T13" fmla="*/ 0 h 693"/>
              <a:gd name="T14" fmla="*/ 2147483647 w 386"/>
              <a:gd name="T15" fmla="*/ 2147483647 h 693"/>
              <a:gd name="T16" fmla="*/ 2147483647 w 386"/>
              <a:gd name="T17" fmla="*/ 2147483647 h 693"/>
              <a:gd name="T18" fmla="*/ 2147483647 w 386"/>
              <a:gd name="T19" fmla="*/ 2147483647 h 693"/>
              <a:gd name="T20" fmla="*/ 2147483647 w 386"/>
              <a:gd name="T21" fmla="*/ 2147483647 h 693"/>
              <a:gd name="T22" fmla="*/ 2147483647 w 386"/>
              <a:gd name="T23" fmla="*/ 2147483647 h 693"/>
              <a:gd name="T24" fmla="*/ 2147483647 w 386"/>
              <a:gd name="T25" fmla="*/ 2147483647 h 693"/>
              <a:gd name="T26" fmla="*/ 2147483647 w 386"/>
              <a:gd name="T27" fmla="*/ 2147483647 h 693"/>
              <a:gd name="T28" fmla="*/ 2147483647 w 386"/>
              <a:gd name="T29" fmla="*/ 2147483647 h 693"/>
              <a:gd name="T30" fmla="*/ 2147483647 w 386"/>
              <a:gd name="T31" fmla="*/ 2147483647 h 693"/>
              <a:gd name="T32" fmla="*/ 2147483647 w 386"/>
              <a:gd name="T33" fmla="*/ 2147483647 h 693"/>
              <a:gd name="T34" fmla="*/ 2147483647 w 386"/>
              <a:gd name="T35" fmla="*/ 2147483647 h 693"/>
              <a:gd name="T36" fmla="*/ 2147483647 w 386"/>
              <a:gd name="T37" fmla="*/ 2147483647 h 693"/>
              <a:gd name="T38" fmla="*/ 2147483647 w 386"/>
              <a:gd name="T39" fmla="*/ 2147483647 h 693"/>
              <a:gd name="T40" fmla="*/ 2147483647 w 386"/>
              <a:gd name="T41" fmla="*/ 2147483647 h 693"/>
              <a:gd name="T42" fmla="*/ 2147483647 w 386"/>
              <a:gd name="T43" fmla="*/ 2147483647 h 693"/>
              <a:gd name="T44" fmla="*/ 2147483647 w 386"/>
              <a:gd name="T45" fmla="*/ 2147483647 h 693"/>
              <a:gd name="T46" fmla="*/ 2147483647 w 386"/>
              <a:gd name="T47" fmla="*/ 2147483647 h 693"/>
              <a:gd name="T48" fmla="*/ 2147483647 w 386"/>
              <a:gd name="T49" fmla="*/ 2147483647 h 693"/>
              <a:gd name="T50" fmla="*/ 2147483647 w 386"/>
              <a:gd name="T51" fmla="*/ 2147483647 h 693"/>
              <a:gd name="T52" fmla="*/ 2147483647 w 386"/>
              <a:gd name="T53" fmla="*/ 2147483647 h 693"/>
              <a:gd name="T54" fmla="*/ 2147483647 w 386"/>
              <a:gd name="T55" fmla="*/ 2147483647 h 693"/>
              <a:gd name="T56" fmla="*/ 2147483647 w 386"/>
              <a:gd name="T57" fmla="*/ 2147483647 h 693"/>
              <a:gd name="T58" fmla="*/ 2147483647 w 386"/>
              <a:gd name="T59" fmla="*/ 2147483647 h 693"/>
              <a:gd name="T60" fmla="*/ 2147483647 w 386"/>
              <a:gd name="T61" fmla="*/ 2147483647 h 693"/>
              <a:gd name="T62" fmla="*/ 2147483647 w 386"/>
              <a:gd name="T63" fmla="*/ 2147483647 h 693"/>
              <a:gd name="T64" fmla="*/ 0 w 386"/>
              <a:gd name="T65" fmla="*/ 2147483647 h 693"/>
              <a:gd name="T66" fmla="*/ 2147483647 w 386"/>
              <a:gd name="T67" fmla="*/ 2147483647 h 693"/>
              <a:gd name="T68" fmla="*/ 2147483647 w 386"/>
              <a:gd name="T69" fmla="*/ 2147483647 h 6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86"/>
              <a:gd name="T106" fmla="*/ 0 h 693"/>
              <a:gd name="T107" fmla="*/ 386 w 386"/>
              <a:gd name="T108" fmla="*/ 693 h 69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86" h="693">
                <a:moveTo>
                  <a:pt x="7" y="284"/>
                </a:moveTo>
                <a:lnTo>
                  <a:pt x="46" y="196"/>
                </a:lnTo>
                <a:lnTo>
                  <a:pt x="34" y="163"/>
                </a:lnTo>
                <a:lnTo>
                  <a:pt x="101" y="111"/>
                </a:lnTo>
                <a:lnTo>
                  <a:pt x="113" y="72"/>
                </a:lnTo>
                <a:lnTo>
                  <a:pt x="65" y="16"/>
                </a:lnTo>
                <a:lnTo>
                  <a:pt x="323" y="0"/>
                </a:lnTo>
                <a:lnTo>
                  <a:pt x="329" y="41"/>
                </a:lnTo>
                <a:lnTo>
                  <a:pt x="355" y="93"/>
                </a:lnTo>
                <a:lnTo>
                  <a:pt x="377" y="357"/>
                </a:lnTo>
                <a:lnTo>
                  <a:pt x="372" y="412"/>
                </a:lnTo>
                <a:lnTo>
                  <a:pt x="386" y="443"/>
                </a:lnTo>
                <a:lnTo>
                  <a:pt x="370" y="503"/>
                </a:lnTo>
                <a:lnTo>
                  <a:pt x="350" y="529"/>
                </a:lnTo>
                <a:lnTo>
                  <a:pt x="340" y="573"/>
                </a:lnTo>
                <a:lnTo>
                  <a:pt x="352" y="587"/>
                </a:lnTo>
                <a:lnTo>
                  <a:pt x="341" y="611"/>
                </a:lnTo>
                <a:lnTo>
                  <a:pt x="346" y="620"/>
                </a:lnTo>
                <a:lnTo>
                  <a:pt x="316" y="632"/>
                </a:lnTo>
                <a:lnTo>
                  <a:pt x="309" y="676"/>
                </a:lnTo>
                <a:lnTo>
                  <a:pt x="265" y="662"/>
                </a:lnTo>
                <a:lnTo>
                  <a:pt x="242" y="693"/>
                </a:lnTo>
                <a:lnTo>
                  <a:pt x="229" y="690"/>
                </a:lnTo>
                <a:lnTo>
                  <a:pt x="213" y="662"/>
                </a:lnTo>
                <a:lnTo>
                  <a:pt x="189" y="594"/>
                </a:lnTo>
                <a:lnTo>
                  <a:pt x="131" y="559"/>
                </a:lnTo>
                <a:lnTo>
                  <a:pt x="119" y="524"/>
                </a:lnTo>
                <a:lnTo>
                  <a:pt x="138" y="469"/>
                </a:lnTo>
                <a:lnTo>
                  <a:pt x="123" y="459"/>
                </a:lnTo>
                <a:lnTo>
                  <a:pt x="85" y="459"/>
                </a:lnTo>
                <a:lnTo>
                  <a:pt x="77" y="426"/>
                </a:lnTo>
                <a:lnTo>
                  <a:pt x="15" y="359"/>
                </a:lnTo>
                <a:lnTo>
                  <a:pt x="0" y="305"/>
                </a:lnTo>
                <a:lnTo>
                  <a:pt x="7" y="284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6" name="Freeform 86"/>
          <p:cNvSpPr>
            <a:spLocks/>
          </p:cNvSpPr>
          <p:nvPr/>
        </p:nvSpPr>
        <p:spPr bwMode="auto">
          <a:xfrm>
            <a:off x="5967413" y="2717800"/>
            <a:ext cx="482600" cy="828675"/>
          </a:xfrm>
          <a:custGeom>
            <a:avLst/>
            <a:gdLst>
              <a:gd name="T0" fmla="*/ 2147483647 w 303"/>
              <a:gd name="T1" fmla="*/ 2147483647 h 522"/>
              <a:gd name="T2" fmla="*/ 2147483647 w 303"/>
              <a:gd name="T3" fmla="*/ 2147483647 h 522"/>
              <a:gd name="T4" fmla="*/ 2147483647 w 303"/>
              <a:gd name="T5" fmla="*/ 2147483647 h 522"/>
              <a:gd name="T6" fmla="*/ 2147483647 w 303"/>
              <a:gd name="T7" fmla="*/ 2147483647 h 522"/>
              <a:gd name="T8" fmla="*/ 2147483647 w 303"/>
              <a:gd name="T9" fmla="*/ 2147483647 h 522"/>
              <a:gd name="T10" fmla="*/ 2147483647 w 303"/>
              <a:gd name="T11" fmla="*/ 2147483647 h 522"/>
              <a:gd name="T12" fmla="*/ 2147483647 w 303"/>
              <a:gd name="T13" fmla="*/ 2147483647 h 522"/>
              <a:gd name="T14" fmla="*/ 2147483647 w 303"/>
              <a:gd name="T15" fmla="*/ 2147483647 h 522"/>
              <a:gd name="T16" fmla="*/ 2147483647 w 303"/>
              <a:gd name="T17" fmla="*/ 2147483647 h 522"/>
              <a:gd name="T18" fmla="*/ 2147483647 w 303"/>
              <a:gd name="T19" fmla="*/ 2147483647 h 522"/>
              <a:gd name="T20" fmla="*/ 2147483647 w 303"/>
              <a:gd name="T21" fmla="*/ 2147483647 h 522"/>
              <a:gd name="T22" fmla="*/ 2147483647 w 303"/>
              <a:gd name="T23" fmla="*/ 2147483647 h 522"/>
              <a:gd name="T24" fmla="*/ 2147483647 w 303"/>
              <a:gd name="T25" fmla="*/ 0 h 522"/>
              <a:gd name="T26" fmla="*/ 2147483647 w 303"/>
              <a:gd name="T27" fmla="*/ 2147483647 h 522"/>
              <a:gd name="T28" fmla="*/ 2147483647 w 303"/>
              <a:gd name="T29" fmla="*/ 2147483647 h 522"/>
              <a:gd name="T30" fmla="*/ 2147483647 w 303"/>
              <a:gd name="T31" fmla="*/ 2147483647 h 522"/>
              <a:gd name="T32" fmla="*/ 2147483647 w 303"/>
              <a:gd name="T33" fmla="*/ 2147483647 h 522"/>
              <a:gd name="T34" fmla="*/ 2147483647 w 303"/>
              <a:gd name="T35" fmla="*/ 2147483647 h 522"/>
              <a:gd name="T36" fmla="*/ 2147483647 w 303"/>
              <a:gd name="T37" fmla="*/ 2147483647 h 522"/>
              <a:gd name="T38" fmla="*/ 2147483647 w 303"/>
              <a:gd name="T39" fmla="*/ 2147483647 h 522"/>
              <a:gd name="T40" fmla="*/ 2147483647 w 303"/>
              <a:gd name="T41" fmla="*/ 2147483647 h 522"/>
              <a:gd name="T42" fmla="*/ 0 w 303"/>
              <a:gd name="T43" fmla="*/ 2147483647 h 522"/>
              <a:gd name="T44" fmla="*/ 2147483647 w 303"/>
              <a:gd name="T45" fmla="*/ 2147483647 h 522"/>
              <a:gd name="T46" fmla="*/ 2147483647 w 303"/>
              <a:gd name="T47" fmla="*/ 2147483647 h 52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3"/>
              <a:gd name="T73" fmla="*/ 0 h 522"/>
              <a:gd name="T74" fmla="*/ 303 w 303"/>
              <a:gd name="T75" fmla="*/ 522 h 52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3" h="522">
                <a:moveTo>
                  <a:pt x="10" y="522"/>
                </a:moveTo>
                <a:lnTo>
                  <a:pt x="18" y="506"/>
                </a:lnTo>
                <a:lnTo>
                  <a:pt x="76" y="503"/>
                </a:lnTo>
                <a:lnTo>
                  <a:pt x="124" y="487"/>
                </a:lnTo>
                <a:lnTo>
                  <a:pt x="172" y="457"/>
                </a:lnTo>
                <a:lnTo>
                  <a:pt x="211" y="455"/>
                </a:lnTo>
                <a:lnTo>
                  <a:pt x="256" y="380"/>
                </a:lnTo>
                <a:lnTo>
                  <a:pt x="269" y="385"/>
                </a:lnTo>
                <a:lnTo>
                  <a:pt x="303" y="359"/>
                </a:lnTo>
                <a:lnTo>
                  <a:pt x="295" y="340"/>
                </a:lnTo>
                <a:lnTo>
                  <a:pt x="298" y="329"/>
                </a:lnTo>
                <a:lnTo>
                  <a:pt x="264" y="7"/>
                </a:lnTo>
                <a:lnTo>
                  <a:pt x="261" y="0"/>
                </a:lnTo>
                <a:lnTo>
                  <a:pt x="80" y="21"/>
                </a:lnTo>
                <a:lnTo>
                  <a:pt x="46" y="39"/>
                </a:lnTo>
                <a:lnTo>
                  <a:pt x="15" y="30"/>
                </a:lnTo>
                <a:lnTo>
                  <a:pt x="37" y="294"/>
                </a:lnTo>
                <a:lnTo>
                  <a:pt x="32" y="349"/>
                </a:lnTo>
                <a:lnTo>
                  <a:pt x="46" y="380"/>
                </a:lnTo>
                <a:lnTo>
                  <a:pt x="30" y="440"/>
                </a:lnTo>
                <a:lnTo>
                  <a:pt x="10" y="466"/>
                </a:lnTo>
                <a:lnTo>
                  <a:pt x="0" y="510"/>
                </a:lnTo>
                <a:lnTo>
                  <a:pt x="10" y="522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7" name="Freeform 87"/>
          <p:cNvSpPr>
            <a:spLocks/>
          </p:cNvSpPr>
          <p:nvPr/>
        </p:nvSpPr>
        <p:spPr bwMode="auto">
          <a:xfrm>
            <a:off x="5789613" y="3238500"/>
            <a:ext cx="1125537" cy="577850"/>
          </a:xfrm>
          <a:custGeom>
            <a:avLst/>
            <a:gdLst>
              <a:gd name="T0" fmla="*/ 2147483647 w 710"/>
              <a:gd name="T1" fmla="*/ 2147483647 h 364"/>
              <a:gd name="T2" fmla="*/ 2147483647 w 710"/>
              <a:gd name="T3" fmla="*/ 2147483647 h 364"/>
              <a:gd name="T4" fmla="*/ 2147483647 w 710"/>
              <a:gd name="T5" fmla="*/ 2147483647 h 364"/>
              <a:gd name="T6" fmla="*/ 2147483647 w 710"/>
              <a:gd name="T7" fmla="*/ 2147483647 h 364"/>
              <a:gd name="T8" fmla="*/ 2147483647 w 710"/>
              <a:gd name="T9" fmla="*/ 2147483647 h 364"/>
              <a:gd name="T10" fmla="*/ 2147483647 w 710"/>
              <a:gd name="T11" fmla="*/ 2147483647 h 364"/>
              <a:gd name="T12" fmla="*/ 2147483647 w 710"/>
              <a:gd name="T13" fmla="*/ 2147483647 h 364"/>
              <a:gd name="T14" fmla="*/ 2147483647 w 710"/>
              <a:gd name="T15" fmla="*/ 2147483647 h 364"/>
              <a:gd name="T16" fmla="*/ 2147483647 w 710"/>
              <a:gd name="T17" fmla="*/ 2147483647 h 364"/>
              <a:gd name="T18" fmla="*/ 2147483647 w 710"/>
              <a:gd name="T19" fmla="*/ 2147483647 h 364"/>
              <a:gd name="T20" fmla="*/ 2147483647 w 710"/>
              <a:gd name="T21" fmla="*/ 2147483647 h 364"/>
              <a:gd name="T22" fmla="*/ 2147483647 w 710"/>
              <a:gd name="T23" fmla="*/ 2147483647 h 364"/>
              <a:gd name="T24" fmla="*/ 2147483647 w 710"/>
              <a:gd name="T25" fmla="*/ 2147483647 h 364"/>
              <a:gd name="T26" fmla="*/ 2147483647 w 710"/>
              <a:gd name="T27" fmla="*/ 2147483647 h 364"/>
              <a:gd name="T28" fmla="*/ 2147483647 w 710"/>
              <a:gd name="T29" fmla="*/ 2147483647 h 364"/>
              <a:gd name="T30" fmla="*/ 2147483647 w 710"/>
              <a:gd name="T31" fmla="*/ 2147483647 h 364"/>
              <a:gd name="T32" fmla="*/ 2147483647 w 710"/>
              <a:gd name="T33" fmla="*/ 2147483647 h 364"/>
              <a:gd name="T34" fmla="*/ 2147483647 w 710"/>
              <a:gd name="T35" fmla="*/ 2147483647 h 364"/>
              <a:gd name="T36" fmla="*/ 2147483647 w 710"/>
              <a:gd name="T37" fmla="*/ 2147483647 h 364"/>
              <a:gd name="T38" fmla="*/ 2147483647 w 710"/>
              <a:gd name="T39" fmla="*/ 2147483647 h 364"/>
              <a:gd name="T40" fmla="*/ 2147483647 w 710"/>
              <a:gd name="T41" fmla="*/ 0 h 364"/>
              <a:gd name="T42" fmla="*/ 2147483647 w 710"/>
              <a:gd name="T43" fmla="*/ 2147483647 h 364"/>
              <a:gd name="T44" fmla="*/ 2147483647 w 710"/>
              <a:gd name="T45" fmla="*/ 2147483647 h 364"/>
              <a:gd name="T46" fmla="*/ 2147483647 w 710"/>
              <a:gd name="T47" fmla="*/ 2147483647 h 364"/>
              <a:gd name="T48" fmla="*/ 2147483647 w 710"/>
              <a:gd name="T49" fmla="*/ 2147483647 h 364"/>
              <a:gd name="T50" fmla="*/ 2147483647 w 710"/>
              <a:gd name="T51" fmla="*/ 2147483647 h 364"/>
              <a:gd name="T52" fmla="*/ 2147483647 w 710"/>
              <a:gd name="T53" fmla="*/ 2147483647 h 364"/>
              <a:gd name="T54" fmla="*/ 2147483647 w 710"/>
              <a:gd name="T55" fmla="*/ 2147483647 h 364"/>
              <a:gd name="T56" fmla="*/ 2147483647 w 710"/>
              <a:gd name="T57" fmla="*/ 2147483647 h 364"/>
              <a:gd name="T58" fmla="*/ 2147483647 w 710"/>
              <a:gd name="T59" fmla="*/ 2147483647 h 364"/>
              <a:gd name="T60" fmla="*/ 2147483647 w 710"/>
              <a:gd name="T61" fmla="*/ 2147483647 h 364"/>
              <a:gd name="T62" fmla="*/ 2147483647 w 710"/>
              <a:gd name="T63" fmla="*/ 2147483647 h 364"/>
              <a:gd name="T64" fmla="*/ 2147483647 w 710"/>
              <a:gd name="T65" fmla="*/ 2147483647 h 364"/>
              <a:gd name="T66" fmla="*/ 2147483647 w 710"/>
              <a:gd name="T67" fmla="*/ 2147483647 h 364"/>
              <a:gd name="T68" fmla="*/ 2147483647 w 710"/>
              <a:gd name="T69" fmla="*/ 2147483647 h 364"/>
              <a:gd name="T70" fmla="*/ 0 w 710"/>
              <a:gd name="T71" fmla="*/ 2147483647 h 364"/>
              <a:gd name="T72" fmla="*/ 2147483647 w 710"/>
              <a:gd name="T73" fmla="*/ 2147483647 h 364"/>
              <a:gd name="T74" fmla="*/ 2147483647 w 710"/>
              <a:gd name="T75" fmla="*/ 2147483647 h 36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10"/>
              <a:gd name="T115" fmla="*/ 0 h 364"/>
              <a:gd name="T116" fmla="*/ 710 w 710"/>
              <a:gd name="T117" fmla="*/ 364 h 36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10" h="364">
                <a:moveTo>
                  <a:pt x="3" y="344"/>
                </a:moveTo>
                <a:lnTo>
                  <a:pt x="20" y="343"/>
                </a:lnTo>
                <a:lnTo>
                  <a:pt x="26" y="304"/>
                </a:lnTo>
                <a:lnTo>
                  <a:pt x="15" y="302"/>
                </a:lnTo>
                <a:lnTo>
                  <a:pt x="38" y="271"/>
                </a:lnTo>
                <a:lnTo>
                  <a:pt x="82" y="285"/>
                </a:lnTo>
                <a:lnTo>
                  <a:pt x="89" y="241"/>
                </a:lnTo>
                <a:lnTo>
                  <a:pt x="119" y="229"/>
                </a:lnTo>
                <a:lnTo>
                  <a:pt x="114" y="220"/>
                </a:lnTo>
                <a:lnTo>
                  <a:pt x="131" y="178"/>
                </a:lnTo>
                <a:lnTo>
                  <a:pt x="189" y="175"/>
                </a:lnTo>
                <a:lnTo>
                  <a:pt x="237" y="159"/>
                </a:lnTo>
                <a:lnTo>
                  <a:pt x="268" y="138"/>
                </a:lnTo>
                <a:lnTo>
                  <a:pt x="285" y="129"/>
                </a:lnTo>
                <a:lnTo>
                  <a:pt x="324" y="127"/>
                </a:lnTo>
                <a:lnTo>
                  <a:pt x="369" y="52"/>
                </a:lnTo>
                <a:lnTo>
                  <a:pt x="382" y="57"/>
                </a:lnTo>
                <a:lnTo>
                  <a:pt x="416" y="31"/>
                </a:lnTo>
                <a:lnTo>
                  <a:pt x="408" y="12"/>
                </a:lnTo>
                <a:lnTo>
                  <a:pt x="411" y="1"/>
                </a:lnTo>
                <a:lnTo>
                  <a:pt x="442" y="0"/>
                </a:lnTo>
                <a:lnTo>
                  <a:pt x="463" y="7"/>
                </a:lnTo>
                <a:lnTo>
                  <a:pt x="524" y="43"/>
                </a:lnTo>
                <a:lnTo>
                  <a:pt x="568" y="42"/>
                </a:lnTo>
                <a:lnTo>
                  <a:pt x="589" y="28"/>
                </a:lnTo>
                <a:lnTo>
                  <a:pt x="638" y="59"/>
                </a:lnTo>
                <a:lnTo>
                  <a:pt x="654" y="119"/>
                </a:lnTo>
                <a:lnTo>
                  <a:pt x="710" y="161"/>
                </a:lnTo>
                <a:lnTo>
                  <a:pt x="683" y="194"/>
                </a:lnTo>
                <a:lnTo>
                  <a:pt x="635" y="241"/>
                </a:lnTo>
                <a:lnTo>
                  <a:pt x="633" y="252"/>
                </a:lnTo>
                <a:lnTo>
                  <a:pt x="563" y="297"/>
                </a:lnTo>
                <a:lnTo>
                  <a:pt x="171" y="336"/>
                </a:lnTo>
                <a:lnTo>
                  <a:pt x="128" y="332"/>
                </a:lnTo>
                <a:lnTo>
                  <a:pt x="130" y="353"/>
                </a:lnTo>
                <a:lnTo>
                  <a:pt x="0" y="364"/>
                </a:lnTo>
                <a:lnTo>
                  <a:pt x="3" y="344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8" name="Freeform 88"/>
          <p:cNvSpPr>
            <a:spLocks/>
          </p:cNvSpPr>
          <p:nvPr/>
        </p:nvSpPr>
        <p:spPr bwMode="auto">
          <a:xfrm>
            <a:off x="5662613" y="3668713"/>
            <a:ext cx="1328737" cy="449262"/>
          </a:xfrm>
          <a:custGeom>
            <a:avLst/>
            <a:gdLst>
              <a:gd name="T0" fmla="*/ 2147483647 w 837"/>
              <a:gd name="T1" fmla="*/ 2147483647 h 283"/>
              <a:gd name="T2" fmla="*/ 2147483647 w 837"/>
              <a:gd name="T3" fmla="*/ 2147483647 h 283"/>
              <a:gd name="T4" fmla="*/ 2147483647 w 837"/>
              <a:gd name="T5" fmla="*/ 2147483647 h 283"/>
              <a:gd name="T6" fmla="*/ 2147483647 w 837"/>
              <a:gd name="T7" fmla="*/ 2147483647 h 283"/>
              <a:gd name="T8" fmla="*/ 2147483647 w 837"/>
              <a:gd name="T9" fmla="*/ 2147483647 h 283"/>
              <a:gd name="T10" fmla="*/ 2147483647 w 837"/>
              <a:gd name="T11" fmla="*/ 2147483647 h 283"/>
              <a:gd name="T12" fmla="*/ 2147483647 w 837"/>
              <a:gd name="T13" fmla="*/ 2147483647 h 283"/>
              <a:gd name="T14" fmla="*/ 2147483647 w 837"/>
              <a:gd name="T15" fmla="*/ 2147483647 h 283"/>
              <a:gd name="T16" fmla="*/ 2147483647 w 837"/>
              <a:gd name="T17" fmla="*/ 2147483647 h 283"/>
              <a:gd name="T18" fmla="*/ 2147483647 w 837"/>
              <a:gd name="T19" fmla="*/ 2147483647 h 283"/>
              <a:gd name="T20" fmla="*/ 2147483647 w 837"/>
              <a:gd name="T21" fmla="*/ 2147483647 h 283"/>
              <a:gd name="T22" fmla="*/ 2147483647 w 837"/>
              <a:gd name="T23" fmla="*/ 2147483647 h 283"/>
              <a:gd name="T24" fmla="*/ 2147483647 w 837"/>
              <a:gd name="T25" fmla="*/ 0 h 283"/>
              <a:gd name="T26" fmla="*/ 2147483647 w 837"/>
              <a:gd name="T27" fmla="*/ 2147483647 h 283"/>
              <a:gd name="T28" fmla="*/ 2147483647 w 837"/>
              <a:gd name="T29" fmla="*/ 2147483647 h 283"/>
              <a:gd name="T30" fmla="*/ 2147483647 w 837"/>
              <a:gd name="T31" fmla="*/ 2147483647 h 283"/>
              <a:gd name="T32" fmla="*/ 2147483647 w 837"/>
              <a:gd name="T33" fmla="*/ 2147483647 h 283"/>
              <a:gd name="T34" fmla="*/ 2147483647 w 837"/>
              <a:gd name="T35" fmla="*/ 2147483647 h 283"/>
              <a:gd name="T36" fmla="*/ 2147483647 w 837"/>
              <a:gd name="T37" fmla="*/ 2147483647 h 283"/>
              <a:gd name="T38" fmla="*/ 2147483647 w 837"/>
              <a:gd name="T39" fmla="*/ 2147483647 h 283"/>
              <a:gd name="T40" fmla="*/ 2147483647 w 837"/>
              <a:gd name="T41" fmla="*/ 2147483647 h 283"/>
              <a:gd name="T42" fmla="*/ 2147483647 w 837"/>
              <a:gd name="T43" fmla="*/ 2147483647 h 283"/>
              <a:gd name="T44" fmla="*/ 0 w 837"/>
              <a:gd name="T45" fmla="*/ 2147483647 h 283"/>
              <a:gd name="T46" fmla="*/ 2147483647 w 837"/>
              <a:gd name="T47" fmla="*/ 2147483647 h 283"/>
              <a:gd name="T48" fmla="*/ 2147483647 w 837"/>
              <a:gd name="T49" fmla="*/ 2147483647 h 28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837"/>
              <a:gd name="T76" fmla="*/ 0 h 283"/>
              <a:gd name="T77" fmla="*/ 837 w 837"/>
              <a:gd name="T78" fmla="*/ 283 h 283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837" h="283">
                <a:moveTo>
                  <a:pt x="16" y="233"/>
                </a:moveTo>
                <a:lnTo>
                  <a:pt x="11" y="229"/>
                </a:lnTo>
                <a:lnTo>
                  <a:pt x="35" y="210"/>
                </a:lnTo>
                <a:lnTo>
                  <a:pt x="58" y="166"/>
                </a:lnTo>
                <a:lnTo>
                  <a:pt x="50" y="156"/>
                </a:lnTo>
                <a:lnTo>
                  <a:pt x="62" y="135"/>
                </a:lnTo>
                <a:lnTo>
                  <a:pt x="62" y="110"/>
                </a:lnTo>
                <a:lnTo>
                  <a:pt x="79" y="93"/>
                </a:lnTo>
                <a:lnTo>
                  <a:pt x="209" y="82"/>
                </a:lnTo>
                <a:lnTo>
                  <a:pt x="207" y="61"/>
                </a:lnTo>
                <a:lnTo>
                  <a:pt x="250" y="65"/>
                </a:lnTo>
                <a:lnTo>
                  <a:pt x="642" y="26"/>
                </a:lnTo>
                <a:lnTo>
                  <a:pt x="837" y="0"/>
                </a:lnTo>
                <a:lnTo>
                  <a:pt x="803" y="68"/>
                </a:lnTo>
                <a:lnTo>
                  <a:pt x="750" y="80"/>
                </a:lnTo>
                <a:lnTo>
                  <a:pt x="724" y="115"/>
                </a:lnTo>
                <a:lnTo>
                  <a:pt x="629" y="171"/>
                </a:lnTo>
                <a:lnTo>
                  <a:pt x="623" y="192"/>
                </a:lnTo>
                <a:lnTo>
                  <a:pt x="600" y="205"/>
                </a:lnTo>
                <a:lnTo>
                  <a:pt x="600" y="233"/>
                </a:lnTo>
                <a:lnTo>
                  <a:pt x="470" y="248"/>
                </a:lnTo>
                <a:lnTo>
                  <a:pt x="210" y="271"/>
                </a:lnTo>
                <a:lnTo>
                  <a:pt x="0" y="283"/>
                </a:lnTo>
                <a:lnTo>
                  <a:pt x="16" y="233"/>
                </a:lnTo>
                <a:close/>
              </a:path>
            </a:pathLst>
          </a:custGeom>
          <a:solidFill>
            <a:srgbClr val="D60093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9" name="Freeform 89"/>
          <p:cNvSpPr>
            <a:spLocks/>
          </p:cNvSpPr>
          <p:nvPr/>
        </p:nvSpPr>
        <p:spPr bwMode="auto">
          <a:xfrm>
            <a:off x="5481638" y="4098925"/>
            <a:ext cx="552450" cy="955675"/>
          </a:xfrm>
          <a:custGeom>
            <a:avLst/>
            <a:gdLst>
              <a:gd name="T0" fmla="*/ 2147483647 w 348"/>
              <a:gd name="T1" fmla="*/ 2147483647 h 602"/>
              <a:gd name="T2" fmla="*/ 2147483647 w 348"/>
              <a:gd name="T3" fmla="*/ 2147483647 h 602"/>
              <a:gd name="T4" fmla="*/ 2147483647 w 348"/>
              <a:gd name="T5" fmla="*/ 2147483647 h 602"/>
              <a:gd name="T6" fmla="*/ 2147483647 w 348"/>
              <a:gd name="T7" fmla="*/ 2147483647 h 602"/>
              <a:gd name="T8" fmla="*/ 2147483647 w 348"/>
              <a:gd name="T9" fmla="*/ 2147483647 h 602"/>
              <a:gd name="T10" fmla="*/ 2147483647 w 348"/>
              <a:gd name="T11" fmla="*/ 2147483647 h 602"/>
              <a:gd name="T12" fmla="*/ 2147483647 w 348"/>
              <a:gd name="T13" fmla="*/ 2147483647 h 602"/>
              <a:gd name="T14" fmla="*/ 2147483647 w 348"/>
              <a:gd name="T15" fmla="*/ 2147483647 h 602"/>
              <a:gd name="T16" fmla="*/ 2147483647 w 348"/>
              <a:gd name="T17" fmla="*/ 2147483647 h 602"/>
              <a:gd name="T18" fmla="*/ 2147483647 w 348"/>
              <a:gd name="T19" fmla="*/ 0 h 602"/>
              <a:gd name="T20" fmla="*/ 2147483647 w 348"/>
              <a:gd name="T21" fmla="*/ 2147483647 h 602"/>
              <a:gd name="T22" fmla="*/ 2147483647 w 348"/>
              <a:gd name="T23" fmla="*/ 2147483647 h 602"/>
              <a:gd name="T24" fmla="*/ 2147483647 w 348"/>
              <a:gd name="T25" fmla="*/ 2147483647 h 602"/>
              <a:gd name="T26" fmla="*/ 2147483647 w 348"/>
              <a:gd name="T27" fmla="*/ 2147483647 h 602"/>
              <a:gd name="T28" fmla="*/ 2147483647 w 348"/>
              <a:gd name="T29" fmla="*/ 2147483647 h 602"/>
              <a:gd name="T30" fmla="*/ 2147483647 w 348"/>
              <a:gd name="T31" fmla="*/ 2147483647 h 602"/>
              <a:gd name="T32" fmla="*/ 2147483647 w 348"/>
              <a:gd name="T33" fmla="*/ 2147483647 h 602"/>
              <a:gd name="T34" fmla="*/ 2147483647 w 348"/>
              <a:gd name="T35" fmla="*/ 2147483647 h 602"/>
              <a:gd name="T36" fmla="*/ 0 w 348"/>
              <a:gd name="T37" fmla="*/ 2147483647 h 602"/>
              <a:gd name="T38" fmla="*/ 2147483647 w 348"/>
              <a:gd name="T39" fmla="*/ 2147483647 h 602"/>
              <a:gd name="T40" fmla="*/ 2147483647 w 348"/>
              <a:gd name="T41" fmla="*/ 2147483647 h 60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48"/>
              <a:gd name="T64" fmla="*/ 0 h 602"/>
              <a:gd name="T65" fmla="*/ 348 w 348"/>
              <a:gd name="T66" fmla="*/ 602 h 60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48" h="602">
                <a:moveTo>
                  <a:pt x="24" y="420"/>
                </a:moveTo>
                <a:lnTo>
                  <a:pt x="58" y="374"/>
                </a:lnTo>
                <a:lnTo>
                  <a:pt x="48" y="362"/>
                </a:lnTo>
                <a:lnTo>
                  <a:pt x="34" y="264"/>
                </a:lnTo>
                <a:lnTo>
                  <a:pt x="29" y="198"/>
                </a:lnTo>
                <a:lnTo>
                  <a:pt x="53" y="124"/>
                </a:lnTo>
                <a:lnTo>
                  <a:pt x="91" y="74"/>
                </a:lnTo>
                <a:lnTo>
                  <a:pt x="87" y="60"/>
                </a:lnTo>
                <a:lnTo>
                  <a:pt x="114" y="12"/>
                </a:lnTo>
                <a:lnTo>
                  <a:pt x="324" y="0"/>
                </a:lnTo>
                <a:lnTo>
                  <a:pt x="335" y="11"/>
                </a:lnTo>
                <a:lnTo>
                  <a:pt x="324" y="385"/>
                </a:lnTo>
                <a:lnTo>
                  <a:pt x="348" y="565"/>
                </a:lnTo>
                <a:lnTo>
                  <a:pt x="340" y="574"/>
                </a:lnTo>
                <a:lnTo>
                  <a:pt x="295" y="563"/>
                </a:lnTo>
                <a:lnTo>
                  <a:pt x="227" y="602"/>
                </a:lnTo>
                <a:lnTo>
                  <a:pt x="193" y="544"/>
                </a:lnTo>
                <a:lnTo>
                  <a:pt x="198" y="502"/>
                </a:lnTo>
                <a:lnTo>
                  <a:pt x="0" y="511"/>
                </a:lnTo>
                <a:lnTo>
                  <a:pt x="24" y="42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0" name="Freeform 90"/>
          <p:cNvSpPr>
            <a:spLocks/>
          </p:cNvSpPr>
          <p:nvPr/>
        </p:nvSpPr>
        <p:spPr bwMode="auto">
          <a:xfrm>
            <a:off x="5995988" y="4062413"/>
            <a:ext cx="593725" cy="963612"/>
          </a:xfrm>
          <a:custGeom>
            <a:avLst/>
            <a:gdLst>
              <a:gd name="T0" fmla="*/ 2147483647 w 374"/>
              <a:gd name="T1" fmla="*/ 2147483647 h 607"/>
              <a:gd name="T2" fmla="*/ 0 w 374"/>
              <a:gd name="T3" fmla="*/ 2147483647 h 607"/>
              <a:gd name="T4" fmla="*/ 2147483647 w 374"/>
              <a:gd name="T5" fmla="*/ 2147483647 h 607"/>
              <a:gd name="T6" fmla="*/ 2147483647 w 374"/>
              <a:gd name="T7" fmla="*/ 2147483647 h 607"/>
              <a:gd name="T8" fmla="*/ 2147483647 w 374"/>
              <a:gd name="T9" fmla="*/ 2147483647 h 607"/>
              <a:gd name="T10" fmla="*/ 2147483647 w 374"/>
              <a:gd name="T11" fmla="*/ 2147483647 h 607"/>
              <a:gd name="T12" fmla="*/ 2147483647 w 374"/>
              <a:gd name="T13" fmla="*/ 2147483647 h 607"/>
              <a:gd name="T14" fmla="*/ 2147483647 w 374"/>
              <a:gd name="T15" fmla="*/ 2147483647 h 607"/>
              <a:gd name="T16" fmla="*/ 2147483647 w 374"/>
              <a:gd name="T17" fmla="*/ 2147483647 h 607"/>
              <a:gd name="T18" fmla="*/ 2147483647 w 374"/>
              <a:gd name="T19" fmla="*/ 2147483647 h 607"/>
              <a:gd name="T20" fmla="*/ 2147483647 w 374"/>
              <a:gd name="T21" fmla="*/ 2147483647 h 607"/>
              <a:gd name="T22" fmla="*/ 2147483647 w 374"/>
              <a:gd name="T23" fmla="*/ 2147483647 h 607"/>
              <a:gd name="T24" fmla="*/ 2147483647 w 374"/>
              <a:gd name="T25" fmla="*/ 2147483647 h 607"/>
              <a:gd name="T26" fmla="*/ 2147483647 w 374"/>
              <a:gd name="T27" fmla="*/ 2147483647 h 607"/>
              <a:gd name="T28" fmla="*/ 2147483647 w 374"/>
              <a:gd name="T29" fmla="*/ 2147483647 h 607"/>
              <a:gd name="T30" fmla="*/ 2147483647 w 374"/>
              <a:gd name="T31" fmla="*/ 2147483647 h 607"/>
              <a:gd name="T32" fmla="*/ 2147483647 w 374"/>
              <a:gd name="T33" fmla="*/ 2147483647 h 607"/>
              <a:gd name="T34" fmla="*/ 2147483647 w 374"/>
              <a:gd name="T35" fmla="*/ 0 h 607"/>
              <a:gd name="T36" fmla="*/ 0 w 374"/>
              <a:gd name="T37" fmla="*/ 2147483647 h 607"/>
              <a:gd name="T38" fmla="*/ 2147483647 w 374"/>
              <a:gd name="T39" fmla="*/ 2147483647 h 607"/>
              <a:gd name="T40" fmla="*/ 2147483647 w 374"/>
              <a:gd name="T41" fmla="*/ 2147483647 h 60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74"/>
              <a:gd name="T64" fmla="*/ 0 h 607"/>
              <a:gd name="T65" fmla="*/ 374 w 374"/>
              <a:gd name="T66" fmla="*/ 607 h 60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74" h="607">
                <a:moveTo>
                  <a:pt x="11" y="34"/>
                </a:moveTo>
                <a:lnTo>
                  <a:pt x="0" y="408"/>
                </a:lnTo>
                <a:lnTo>
                  <a:pt x="24" y="588"/>
                </a:lnTo>
                <a:lnTo>
                  <a:pt x="50" y="595"/>
                </a:lnTo>
                <a:lnTo>
                  <a:pt x="74" y="581"/>
                </a:lnTo>
                <a:lnTo>
                  <a:pt x="87" y="595"/>
                </a:lnTo>
                <a:lnTo>
                  <a:pt x="67" y="607"/>
                </a:lnTo>
                <a:lnTo>
                  <a:pt x="118" y="593"/>
                </a:lnTo>
                <a:lnTo>
                  <a:pt x="128" y="578"/>
                </a:lnTo>
                <a:lnTo>
                  <a:pt x="122" y="567"/>
                </a:lnTo>
                <a:lnTo>
                  <a:pt x="125" y="551"/>
                </a:lnTo>
                <a:lnTo>
                  <a:pt x="101" y="529"/>
                </a:lnTo>
                <a:lnTo>
                  <a:pt x="101" y="509"/>
                </a:lnTo>
                <a:lnTo>
                  <a:pt x="374" y="485"/>
                </a:lnTo>
                <a:lnTo>
                  <a:pt x="352" y="389"/>
                </a:lnTo>
                <a:lnTo>
                  <a:pt x="366" y="331"/>
                </a:lnTo>
                <a:lnTo>
                  <a:pt x="332" y="256"/>
                </a:lnTo>
                <a:lnTo>
                  <a:pt x="260" y="0"/>
                </a:lnTo>
                <a:lnTo>
                  <a:pt x="0" y="23"/>
                </a:lnTo>
                <a:lnTo>
                  <a:pt x="11" y="3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1" name="Freeform 91"/>
          <p:cNvSpPr>
            <a:spLocks/>
          </p:cNvSpPr>
          <p:nvPr/>
        </p:nvSpPr>
        <p:spPr bwMode="auto">
          <a:xfrm>
            <a:off x="6408738" y="4013200"/>
            <a:ext cx="836612" cy="879475"/>
          </a:xfrm>
          <a:custGeom>
            <a:avLst/>
            <a:gdLst>
              <a:gd name="T0" fmla="*/ 2147483647 w 527"/>
              <a:gd name="T1" fmla="*/ 2147483647 h 554"/>
              <a:gd name="T2" fmla="*/ 2147483647 w 527"/>
              <a:gd name="T3" fmla="*/ 2147483647 h 554"/>
              <a:gd name="T4" fmla="*/ 2147483647 w 527"/>
              <a:gd name="T5" fmla="*/ 2147483647 h 554"/>
              <a:gd name="T6" fmla="*/ 2147483647 w 527"/>
              <a:gd name="T7" fmla="*/ 2147483647 h 554"/>
              <a:gd name="T8" fmla="*/ 2147483647 w 527"/>
              <a:gd name="T9" fmla="*/ 2147483647 h 554"/>
              <a:gd name="T10" fmla="*/ 2147483647 w 527"/>
              <a:gd name="T11" fmla="*/ 2147483647 h 554"/>
              <a:gd name="T12" fmla="*/ 2147483647 w 527"/>
              <a:gd name="T13" fmla="*/ 2147483647 h 554"/>
              <a:gd name="T14" fmla="*/ 2147483647 w 527"/>
              <a:gd name="T15" fmla="*/ 2147483647 h 554"/>
              <a:gd name="T16" fmla="*/ 2147483647 w 527"/>
              <a:gd name="T17" fmla="*/ 2147483647 h 554"/>
              <a:gd name="T18" fmla="*/ 2147483647 w 527"/>
              <a:gd name="T19" fmla="*/ 2147483647 h 554"/>
              <a:gd name="T20" fmla="*/ 2147483647 w 527"/>
              <a:gd name="T21" fmla="*/ 2147483647 h 554"/>
              <a:gd name="T22" fmla="*/ 2147483647 w 527"/>
              <a:gd name="T23" fmla="*/ 2147483647 h 554"/>
              <a:gd name="T24" fmla="*/ 2147483647 w 527"/>
              <a:gd name="T25" fmla="*/ 2147483647 h 554"/>
              <a:gd name="T26" fmla="*/ 2147483647 w 527"/>
              <a:gd name="T27" fmla="*/ 2147483647 h 554"/>
              <a:gd name="T28" fmla="*/ 2147483647 w 527"/>
              <a:gd name="T29" fmla="*/ 2147483647 h 554"/>
              <a:gd name="T30" fmla="*/ 2147483647 w 527"/>
              <a:gd name="T31" fmla="*/ 2147483647 h 554"/>
              <a:gd name="T32" fmla="*/ 2147483647 w 527"/>
              <a:gd name="T33" fmla="*/ 2147483647 h 554"/>
              <a:gd name="T34" fmla="*/ 2147483647 w 527"/>
              <a:gd name="T35" fmla="*/ 2147483647 h 554"/>
              <a:gd name="T36" fmla="*/ 2147483647 w 527"/>
              <a:gd name="T37" fmla="*/ 2147483647 h 554"/>
              <a:gd name="T38" fmla="*/ 2147483647 w 527"/>
              <a:gd name="T39" fmla="*/ 0 h 554"/>
              <a:gd name="T40" fmla="*/ 2147483647 w 527"/>
              <a:gd name="T41" fmla="*/ 2147483647 h 554"/>
              <a:gd name="T42" fmla="*/ 0 w 527"/>
              <a:gd name="T43" fmla="*/ 2147483647 h 554"/>
              <a:gd name="T44" fmla="*/ 2147483647 w 527"/>
              <a:gd name="T45" fmla="*/ 2147483647 h 554"/>
              <a:gd name="T46" fmla="*/ 2147483647 w 527"/>
              <a:gd name="T47" fmla="*/ 2147483647 h 55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27"/>
              <a:gd name="T73" fmla="*/ 0 h 554"/>
              <a:gd name="T74" fmla="*/ 527 w 527"/>
              <a:gd name="T75" fmla="*/ 554 h 55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27" h="554">
                <a:moveTo>
                  <a:pt x="72" y="287"/>
                </a:moveTo>
                <a:lnTo>
                  <a:pt x="106" y="362"/>
                </a:lnTo>
                <a:lnTo>
                  <a:pt x="92" y="420"/>
                </a:lnTo>
                <a:lnTo>
                  <a:pt x="114" y="516"/>
                </a:lnTo>
                <a:lnTo>
                  <a:pt x="135" y="547"/>
                </a:lnTo>
                <a:lnTo>
                  <a:pt x="416" y="532"/>
                </a:lnTo>
                <a:lnTo>
                  <a:pt x="420" y="551"/>
                </a:lnTo>
                <a:lnTo>
                  <a:pt x="437" y="554"/>
                </a:lnTo>
                <a:lnTo>
                  <a:pt x="430" y="507"/>
                </a:lnTo>
                <a:lnTo>
                  <a:pt x="442" y="495"/>
                </a:lnTo>
                <a:lnTo>
                  <a:pt x="483" y="504"/>
                </a:lnTo>
                <a:lnTo>
                  <a:pt x="490" y="470"/>
                </a:lnTo>
                <a:lnTo>
                  <a:pt x="485" y="427"/>
                </a:lnTo>
                <a:lnTo>
                  <a:pt x="502" y="414"/>
                </a:lnTo>
                <a:lnTo>
                  <a:pt x="527" y="330"/>
                </a:lnTo>
                <a:lnTo>
                  <a:pt x="510" y="327"/>
                </a:lnTo>
                <a:lnTo>
                  <a:pt x="442" y="218"/>
                </a:lnTo>
                <a:lnTo>
                  <a:pt x="293" y="82"/>
                </a:lnTo>
                <a:lnTo>
                  <a:pt x="229" y="40"/>
                </a:lnTo>
                <a:lnTo>
                  <a:pt x="251" y="0"/>
                </a:lnTo>
                <a:lnTo>
                  <a:pt x="130" y="16"/>
                </a:lnTo>
                <a:lnTo>
                  <a:pt x="0" y="31"/>
                </a:lnTo>
                <a:lnTo>
                  <a:pt x="72" y="287"/>
                </a:lnTo>
                <a:close/>
              </a:path>
            </a:pathLst>
          </a:custGeom>
          <a:solidFill>
            <a:srgbClr val="D60093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2" name="Freeform 92"/>
          <p:cNvSpPr>
            <a:spLocks/>
          </p:cNvSpPr>
          <p:nvPr/>
        </p:nvSpPr>
        <p:spPr bwMode="auto">
          <a:xfrm>
            <a:off x="6157913" y="4799013"/>
            <a:ext cx="1409700" cy="1069975"/>
          </a:xfrm>
          <a:custGeom>
            <a:avLst/>
            <a:gdLst>
              <a:gd name="T0" fmla="*/ 0 w 889"/>
              <a:gd name="T1" fmla="*/ 2147483647 h 674"/>
              <a:gd name="T2" fmla="*/ 2147483647 w 889"/>
              <a:gd name="T3" fmla="*/ 2147483647 h 674"/>
              <a:gd name="T4" fmla="*/ 2147483647 w 889"/>
              <a:gd name="T5" fmla="*/ 2147483647 h 674"/>
              <a:gd name="T6" fmla="*/ 2147483647 w 889"/>
              <a:gd name="T7" fmla="*/ 2147483647 h 674"/>
              <a:gd name="T8" fmla="*/ 2147483647 w 889"/>
              <a:gd name="T9" fmla="*/ 2147483647 h 674"/>
              <a:gd name="T10" fmla="*/ 2147483647 w 889"/>
              <a:gd name="T11" fmla="*/ 2147483647 h 674"/>
              <a:gd name="T12" fmla="*/ 2147483647 w 889"/>
              <a:gd name="T13" fmla="*/ 2147483647 h 674"/>
              <a:gd name="T14" fmla="*/ 2147483647 w 889"/>
              <a:gd name="T15" fmla="*/ 2147483647 h 674"/>
              <a:gd name="T16" fmla="*/ 2147483647 w 889"/>
              <a:gd name="T17" fmla="*/ 2147483647 h 674"/>
              <a:gd name="T18" fmla="*/ 2147483647 w 889"/>
              <a:gd name="T19" fmla="*/ 2147483647 h 674"/>
              <a:gd name="T20" fmla="*/ 2147483647 w 889"/>
              <a:gd name="T21" fmla="*/ 2147483647 h 674"/>
              <a:gd name="T22" fmla="*/ 2147483647 w 889"/>
              <a:gd name="T23" fmla="*/ 2147483647 h 674"/>
              <a:gd name="T24" fmla="*/ 2147483647 w 889"/>
              <a:gd name="T25" fmla="*/ 2147483647 h 674"/>
              <a:gd name="T26" fmla="*/ 2147483647 w 889"/>
              <a:gd name="T27" fmla="*/ 2147483647 h 674"/>
              <a:gd name="T28" fmla="*/ 2147483647 w 889"/>
              <a:gd name="T29" fmla="*/ 2147483647 h 674"/>
              <a:gd name="T30" fmla="*/ 2147483647 w 889"/>
              <a:gd name="T31" fmla="*/ 2147483647 h 674"/>
              <a:gd name="T32" fmla="*/ 2147483647 w 889"/>
              <a:gd name="T33" fmla="*/ 2147483647 h 674"/>
              <a:gd name="T34" fmla="*/ 2147483647 w 889"/>
              <a:gd name="T35" fmla="*/ 2147483647 h 674"/>
              <a:gd name="T36" fmla="*/ 2147483647 w 889"/>
              <a:gd name="T37" fmla="*/ 2147483647 h 674"/>
              <a:gd name="T38" fmla="*/ 2147483647 w 889"/>
              <a:gd name="T39" fmla="*/ 2147483647 h 674"/>
              <a:gd name="T40" fmla="*/ 2147483647 w 889"/>
              <a:gd name="T41" fmla="*/ 2147483647 h 674"/>
              <a:gd name="T42" fmla="*/ 2147483647 w 889"/>
              <a:gd name="T43" fmla="*/ 2147483647 h 674"/>
              <a:gd name="T44" fmla="*/ 2147483647 w 889"/>
              <a:gd name="T45" fmla="*/ 2147483647 h 674"/>
              <a:gd name="T46" fmla="*/ 2147483647 w 889"/>
              <a:gd name="T47" fmla="*/ 2147483647 h 674"/>
              <a:gd name="T48" fmla="*/ 2147483647 w 889"/>
              <a:gd name="T49" fmla="*/ 2147483647 h 674"/>
              <a:gd name="T50" fmla="*/ 2147483647 w 889"/>
              <a:gd name="T51" fmla="*/ 2147483647 h 674"/>
              <a:gd name="T52" fmla="*/ 2147483647 w 889"/>
              <a:gd name="T53" fmla="*/ 2147483647 h 674"/>
              <a:gd name="T54" fmla="*/ 2147483647 w 889"/>
              <a:gd name="T55" fmla="*/ 2147483647 h 674"/>
              <a:gd name="T56" fmla="*/ 2147483647 w 889"/>
              <a:gd name="T57" fmla="*/ 2147483647 h 674"/>
              <a:gd name="T58" fmla="*/ 2147483647 w 889"/>
              <a:gd name="T59" fmla="*/ 2147483647 h 674"/>
              <a:gd name="T60" fmla="*/ 2147483647 w 889"/>
              <a:gd name="T61" fmla="*/ 2147483647 h 674"/>
              <a:gd name="T62" fmla="*/ 2147483647 w 889"/>
              <a:gd name="T63" fmla="*/ 2147483647 h 674"/>
              <a:gd name="T64" fmla="*/ 2147483647 w 889"/>
              <a:gd name="T65" fmla="*/ 2147483647 h 674"/>
              <a:gd name="T66" fmla="*/ 2147483647 w 889"/>
              <a:gd name="T67" fmla="*/ 2147483647 h 674"/>
              <a:gd name="T68" fmla="*/ 2147483647 w 889"/>
              <a:gd name="T69" fmla="*/ 2147483647 h 674"/>
              <a:gd name="T70" fmla="*/ 2147483647 w 889"/>
              <a:gd name="T71" fmla="*/ 2147483647 h 674"/>
              <a:gd name="T72" fmla="*/ 2147483647 w 889"/>
              <a:gd name="T73" fmla="*/ 2147483647 h 674"/>
              <a:gd name="T74" fmla="*/ 2147483647 w 889"/>
              <a:gd name="T75" fmla="*/ 0 h 674"/>
              <a:gd name="T76" fmla="*/ 2147483647 w 889"/>
              <a:gd name="T77" fmla="*/ 2147483647 h 674"/>
              <a:gd name="T78" fmla="*/ 2147483647 w 889"/>
              <a:gd name="T79" fmla="*/ 2147483647 h 674"/>
              <a:gd name="T80" fmla="*/ 2147483647 w 889"/>
              <a:gd name="T81" fmla="*/ 2147483647 h 674"/>
              <a:gd name="T82" fmla="*/ 2147483647 w 889"/>
              <a:gd name="T83" fmla="*/ 2147483647 h 674"/>
              <a:gd name="T84" fmla="*/ 2147483647 w 889"/>
              <a:gd name="T85" fmla="*/ 2147483647 h 674"/>
              <a:gd name="T86" fmla="*/ 2147483647 w 889"/>
              <a:gd name="T87" fmla="*/ 2147483647 h 674"/>
              <a:gd name="T88" fmla="*/ 0 w 889"/>
              <a:gd name="T89" fmla="*/ 2147483647 h 674"/>
              <a:gd name="T90" fmla="*/ 0 w 889"/>
              <a:gd name="T91" fmla="*/ 2147483647 h 674"/>
              <a:gd name="T92" fmla="*/ 0 w 889"/>
              <a:gd name="T93" fmla="*/ 2147483647 h 67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89"/>
              <a:gd name="T142" fmla="*/ 0 h 674"/>
              <a:gd name="T143" fmla="*/ 889 w 889"/>
              <a:gd name="T144" fmla="*/ 674 h 67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89" h="674">
                <a:moveTo>
                  <a:pt x="0" y="65"/>
                </a:moveTo>
                <a:lnTo>
                  <a:pt x="24" y="87"/>
                </a:lnTo>
                <a:lnTo>
                  <a:pt x="21" y="103"/>
                </a:lnTo>
                <a:lnTo>
                  <a:pt x="27" y="114"/>
                </a:lnTo>
                <a:lnTo>
                  <a:pt x="17" y="129"/>
                </a:lnTo>
                <a:lnTo>
                  <a:pt x="121" y="93"/>
                </a:lnTo>
                <a:lnTo>
                  <a:pt x="254" y="178"/>
                </a:lnTo>
                <a:lnTo>
                  <a:pt x="364" y="119"/>
                </a:lnTo>
                <a:lnTo>
                  <a:pt x="427" y="133"/>
                </a:lnTo>
                <a:lnTo>
                  <a:pt x="507" y="213"/>
                </a:lnTo>
                <a:lnTo>
                  <a:pt x="536" y="213"/>
                </a:lnTo>
                <a:lnTo>
                  <a:pt x="562" y="269"/>
                </a:lnTo>
                <a:lnTo>
                  <a:pt x="555" y="376"/>
                </a:lnTo>
                <a:lnTo>
                  <a:pt x="574" y="388"/>
                </a:lnTo>
                <a:lnTo>
                  <a:pt x="577" y="369"/>
                </a:lnTo>
                <a:lnTo>
                  <a:pt x="603" y="369"/>
                </a:lnTo>
                <a:lnTo>
                  <a:pt x="577" y="420"/>
                </a:lnTo>
                <a:lnTo>
                  <a:pt x="645" y="490"/>
                </a:lnTo>
                <a:lnTo>
                  <a:pt x="656" y="471"/>
                </a:lnTo>
                <a:lnTo>
                  <a:pt x="661" y="520"/>
                </a:lnTo>
                <a:lnTo>
                  <a:pt x="683" y="530"/>
                </a:lnTo>
                <a:lnTo>
                  <a:pt x="707" y="590"/>
                </a:lnTo>
                <a:lnTo>
                  <a:pt x="731" y="590"/>
                </a:lnTo>
                <a:lnTo>
                  <a:pt x="782" y="646"/>
                </a:lnTo>
                <a:lnTo>
                  <a:pt x="811" y="649"/>
                </a:lnTo>
                <a:lnTo>
                  <a:pt x="811" y="658"/>
                </a:lnTo>
                <a:lnTo>
                  <a:pt x="790" y="674"/>
                </a:lnTo>
                <a:lnTo>
                  <a:pt x="837" y="667"/>
                </a:lnTo>
                <a:lnTo>
                  <a:pt x="866" y="654"/>
                </a:lnTo>
                <a:lnTo>
                  <a:pt x="881" y="576"/>
                </a:lnTo>
                <a:lnTo>
                  <a:pt x="889" y="579"/>
                </a:lnTo>
                <a:lnTo>
                  <a:pt x="883" y="471"/>
                </a:lnTo>
                <a:lnTo>
                  <a:pt x="871" y="439"/>
                </a:lnTo>
                <a:lnTo>
                  <a:pt x="775" y="282"/>
                </a:lnTo>
                <a:lnTo>
                  <a:pt x="700" y="133"/>
                </a:lnTo>
                <a:lnTo>
                  <a:pt x="654" y="10"/>
                </a:lnTo>
                <a:lnTo>
                  <a:pt x="642" y="9"/>
                </a:lnTo>
                <a:lnTo>
                  <a:pt x="601" y="0"/>
                </a:lnTo>
                <a:lnTo>
                  <a:pt x="589" y="12"/>
                </a:lnTo>
                <a:lnTo>
                  <a:pt x="596" y="59"/>
                </a:lnTo>
                <a:lnTo>
                  <a:pt x="579" y="56"/>
                </a:lnTo>
                <a:lnTo>
                  <a:pt x="575" y="37"/>
                </a:lnTo>
                <a:lnTo>
                  <a:pt x="294" y="52"/>
                </a:lnTo>
                <a:lnTo>
                  <a:pt x="273" y="21"/>
                </a:lnTo>
                <a:lnTo>
                  <a:pt x="0" y="45"/>
                </a:lnTo>
                <a:lnTo>
                  <a:pt x="0" y="65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3" name="Freeform 93"/>
          <p:cNvSpPr>
            <a:spLocks/>
          </p:cNvSpPr>
          <p:nvPr/>
        </p:nvSpPr>
        <p:spPr bwMode="auto">
          <a:xfrm>
            <a:off x="6386513" y="2595563"/>
            <a:ext cx="654050" cy="736600"/>
          </a:xfrm>
          <a:custGeom>
            <a:avLst/>
            <a:gdLst>
              <a:gd name="T0" fmla="*/ 0 w 412"/>
              <a:gd name="T1" fmla="*/ 2147483647 h 464"/>
              <a:gd name="T2" fmla="*/ 2147483647 w 412"/>
              <a:gd name="T3" fmla="*/ 2147483647 h 464"/>
              <a:gd name="T4" fmla="*/ 2147483647 w 412"/>
              <a:gd name="T5" fmla="*/ 2147483647 h 464"/>
              <a:gd name="T6" fmla="*/ 2147483647 w 412"/>
              <a:gd name="T7" fmla="*/ 2147483647 h 464"/>
              <a:gd name="T8" fmla="*/ 2147483647 w 412"/>
              <a:gd name="T9" fmla="*/ 2147483647 h 464"/>
              <a:gd name="T10" fmla="*/ 2147483647 w 412"/>
              <a:gd name="T11" fmla="*/ 2147483647 h 464"/>
              <a:gd name="T12" fmla="*/ 2147483647 w 412"/>
              <a:gd name="T13" fmla="*/ 2147483647 h 464"/>
              <a:gd name="T14" fmla="*/ 2147483647 w 412"/>
              <a:gd name="T15" fmla="*/ 2147483647 h 464"/>
              <a:gd name="T16" fmla="*/ 2147483647 w 412"/>
              <a:gd name="T17" fmla="*/ 2147483647 h 464"/>
              <a:gd name="T18" fmla="*/ 2147483647 w 412"/>
              <a:gd name="T19" fmla="*/ 2147483647 h 464"/>
              <a:gd name="T20" fmla="*/ 2147483647 w 412"/>
              <a:gd name="T21" fmla="*/ 2147483647 h 464"/>
              <a:gd name="T22" fmla="*/ 2147483647 w 412"/>
              <a:gd name="T23" fmla="*/ 2147483647 h 464"/>
              <a:gd name="T24" fmla="*/ 2147483647 w 412"/>
              <a:gd name="T25" fmla="*/ 2147483647 h 464"/>
              <a:gd name="T26" fmla="*/ 2147483647 w 412"/>
              <a:gd name="T27" fmla="*/ 2147483647 h 464"/>
              <a:gd name="T28" fmla="*/ 2147483647 w 412"/>
              <a:gd name="T29" fmla="*/ 2147483647 h 464"/>
              <a:gd name="T30" fmla="*/ 2147483647 w 412"/>
              <a:gd name="T31" fmla="*/ 0 h 464"/>
              <a:gd name="T32" fmla="*/ 2147483647 w 412"/>
              <a:gd name="T33" fmla="*/ 2147483647 h 464"/>
              <a:gd name="T34" fmla="*/ 2147483647 w 412"/>
              <a:gd name="T35" fmla="*/ 2147483647 h 464"/>
              <a:gd name="T36" fmla="*/ 2147483647 w 412"/>
              <a:gd name="T37" fmla="*/ 2147483647 h 464"/>
              <a:gd name="T38" fmla="*/ 2147483647 w 412"/>
              <a:gd name="T39" fmla="*/ 2147483647 h 464"/>
              <a:gd name="T40" fmla="*/ 2147483647 w 412"/>
              <a:gd name="T41" fmla="*/ 2147483647 h 464"/>
              <a:gd name="T42" fmla="*/ 0 w 412"/>
              <a:gd name="T43" fmla="*/ 2147483647 h 464"/>
              <a:gd name="T44" fmla="*/ 0 w 412"/>
              <a:gd name="T45" fmla="*/ 2147483647 h 46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12"/>
              <a:gd name="T70" fmla="*/ 0 h 464"/>
              <a:gd name="T71" fmla="*/ 412 w 412"/>
              <a:gd name="T72" fmla="*/ 464 h 46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12" h="464">
                <a:moveTo>
                  <a:pt x="0" y="84"/>
                </a:moveTo>
                <a:lnTo>
                  <a:pt x="34" y="406"/>
                </a:lnTo>
                <a:lnTo>
                  <a:pt x="86" y="412"/>
                </a:lnTo>
                <a:lnTo>
                  <a:pt x="147" y="448"/>
                </a:lnTo>
                <a:lnTo>
                  <a:pt x="191" y="447"/>
                </a:lnTo>
                <a:lnTo>
                  <a:pt x="212" y="433"/>
                </a:lnTo>
                <a:lnTo>
                  <a:pt x="261" y="464"/>
                </a:lnTo>
                <a:lnTo>
                  <a:pt x="290" y="438"/>
                </a:lnTo>
                <a:lnTo>
                  <a:pt x="297" y="387"/>
                </a:lnTo>
                <a:lnTo>
                  <a:pt x="316" y="398"/>
                </a:lnTo>
                <a:lnTo>
                  <a:pt x="326" y="356"/>
                </a:lnTo>
                <a:lnTo>
                  <a:pt x="395" y="294"/>
                </a:lnTo>
                <a:lnTo>
                  <a:pt x="406" y="195"/>
                </a:lnTo>
                <a:lnTo>
                  <a:pt x="398" y="174"/>
                </a:lnTo>
                <a:lnTo>
                  <a:pt x="412" y="163"/>
                </a:lnTo>
                <a:lnTo>
                  <a:pt x="386" y="0"/>
                </a:lnTo>
                <a:lnTo>
                  <a:pt x="316" y="37"/>
                </a:lnTo>
                <a:lnTo>
                  <a:pt x="280" y="76"/>
                </a:lnTo>
                <a:lnTo>
                  <a:pt x="255" y="77"/>
                </a:lnTo>
                <a:lnTo>
                  <a:pt x="215" y="98"/>
                </a:lnTo>
                <a:lnTo>
                  <a:pt x="125" y="67"/>
                </a:lnTo>
                <a:lnTo>
                  <a:pt x="0" y="84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4" name="Freeform 94"/>
          <p:cNvSpPr>
            <a:spLocks/>
          </p:cNvSpPr>
          <p:nvPr/>
        </p:nvSpPr>
        <p:spPr bwMode="auto">
          <a:xfrm>
            <a:off x="6781800" y="2819400"/>
            <a:ext cx="696913" cy="692150"/>
          </a:xfrm>
          <a:custGeom>
            <a:avLst/>
            <a:gdLst>
              <a:gd name="T0" fmla="*/ 0 w 439"/>
              <a:gd name="T1" fmla="*/ 2147483647 h 436"/>
              <a:gd name="T2" fmla="*/ 2147483647 w 439"/>
              <a:gd name="T3" fmla="*/ 2147483647 h 436"/>
              <a:gd name="T4" fmla="*/ 2147483647 w 439"/>
              <a:gd name="T5" fmla="*/ 2147483647 h 436"/>
              <a:gd name="T6" fmla="*/ 2147483647 w 439"/>
              <a:gd name="T7" fmla="*/ 2147483647 h 436"/>
              <a:gd name="T8" fmla="*/ 2147483647 w 439"/>
              <a:gd name="T9" fmla="*/ 2147483647 h 436"/>
              <a:gd name="T10" fmla="*/ 2147483647 w 439"/>
              <a:gd name="T11" fmla="*/ 2147483647 h 436"/>
              <a:gd name="T12" fmla="*/ 2147483647 w 439"/>
              <a:gd name="T13" fmla="*/ 2147483647 h 436"/>
              <a:gd name="T14" fmla="*/ 2147483647 w 439"/>
              <a:gd name="T15" fmla="*/ 2147483647 h 436"/>
              <a:gd name="T16" fmla="*/ 2147483647 w 439"/>
              <a:gd name="T17" fmla="*/ 2147483647 h 436"/>
              <a:gd name="T18" fmla="*/ 2147483647 w 439"/>
              <a:gd name="T19" fmla="*/ 2147483647 h 436"/>
              <a:gd name="T20" fmla="*/ 2147483647 w 439"/>
              <a:gd name="T21" fmla="*/ 2147483647 h 436"/>
              <a:gd name="T22" fmla="*/ 2147483647 w 439"/>
              <a:gd name="T23" fmla="*/ 2147483647 h 436"/>
              <a:gd name="T24" fmla="*/ 2147483647 w 439"/>
              <a:gd name="T25" fmla="*/ 2147483647 h 436"/>
              <a:gd name="T26" fmla="*/ 2147483647 w 439"/>
              <a:gd name="T27" fmla="*/ 2147483647 h 436"/>
              <a:gd name="T28" fmla="*/ 2147483647 w 439"/>
              <a:gd name="T29" fmla="*/ 2147483647 h 436"/>
              <a:gd name="T30" fmla="*/ 2147483647 w 439"/>
              <a:gd name="T31" fmla="*/ 2147483647 h 436"/>
              <a:gd name="T32" fmla="*/ 2147483647 w 439"/>
              <a:gd name="T33" fmla="*/ 2147483647 h 436"/>
              <a:gd name="T34" fmla="*/ 2147483647 w 439"/>
              <a:gd name="T35" fmla="*/ 2147483647 h 436"/>
              <a:gd name="T36" fmla="*/ 2147483647 w 439"/>
              <a:gd name="T37" fmla="*/ 2147483647 h 436"/>
              <a:gd name="T38" fmla="*/ 2147483647 w 439"/>
              <a:gd name="T39" fmla="*/ 0 h 436"/>
              <a:gd name="T40" fmla="*/ 2147483647 w 439"/>
              <a:gd name="T41" fmla="*/ 2147483647 h 436"/>
              <a:gd name="T42" fmla="*/ 2147483647 w 439"/>
              <a:gd name="T43" fmla="*/ 2147483647 h 436"/>
              <a:gd name="T44" fmla="*/ 2147483647 w 439"/>
              <a:gd name="T45" fmla="*/ 2147483647 h 436"/>
              <a:gd name="T46" fmla="*/ 2147483647 w 439"/>
              <a:gd name="T47" fmla="*/ 2147483647 h 436"/>
              <a:gd name="T48" fmla="*/ 2147483647 w 439"/>
              <a:gd name="T49" fmla="*/ 2147483647 h 436"/>
              <a:gd name="T50" fmla="*/ 2147483647 w 439"/>
              <a:gd name="T51" fmla="*/ 2147483647 h 436"/>
              <a:gd name="T52" fmla="*/ 2147483647 w 439"/>
              <a:gd name="T53" fmla="*/ 2147483647 h 436"/>
              <a:gd name="T54" fmla="*/ 0 w 439"/>
              <a:gd name="T55" fmla="*/ 2147483647 h 436"/>
              <a:gd name="T56" fmla="*/ 0 w 439"/>
              <a:gd name="T57" fmla="*/ 2147483647 h 436"/>
              <a:gd name="T58" fmla="*/ 0 w 439"/>
              <a:gd name="T59" fmla="*/ 2147483647 h 4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39"/>
              <a:gd name="T91" fmla="*/ 0 h 436"/>
              <a:gd name="T92" fmla="*/ 439 w 439"/>
              <a:gd name="T93" fmla="*/ 436 h 4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39" h="436">
                <a:moveTo>
                  <a:pt x="0" y="301"/>
                </a:moveTo>
                <a:lnTo>
                  <a:pt x="16" y="361"/>
                </a:lnTo>
                <a:lnTo>
                  <a:pt x="72" y="403"/>
                </a:lnTo>
                <a:lnTo>
                  <a:pt x="99" y="436"/>
                </a:lnTo>
                <a:lnTo>
                  <a:pt x="183" y="401"/>
                </a:lnTo>
                <a:lnTo>
                  <a:pt x="221" y="396"/>
                </a:lnTo>
                <a:lnTo>
                  <a:pt x="241" y="369"/>
                </a:lnTo>
                <a:lnTo>
                  <a:pt x="273" y="238"/>
                </a:lnTo>
                <a:lnTo>
                  <a:pt x="309" y="254"/>
                </a:lnTo>
                <a:lnTo>
                  <a:pt x="378" y="112"/>
                </a:lnTo>
                <a:lnTo>
                  <a:pt x="431" y="142"/>
                </a:lnTo>
                <a:lnTo>
                  <a:pt x="439" y="117"/>
                </a:lnTo>
                <a:lnTo>
                  <a:pt x="402" y="86"/>
                </a:lnTo>
                <a:lnTo>
                  <a:pt x="372" y="89"/>
                </a:lnTo>
                <a:lnTo>
                  <a:pt x="362" y="105"/>
                </a:lnTo>
                <a:lnTo>
                  <a:pt x="309" y="121"/>
                </a:lnTo>
                <a:lnTo>
                  <a:pt x="275" y="159"/>
                </a:lnTo>
                <a:lnTo>
                  <a:pt x="265" y="98"/>
                </a:lnTo>
                <a:lnTo>
                  <a:pt x="169" y="114"/>
                </a:lnTo>
                <a:lnTo>
                  <a:pt x="151" y="0"/>
                </a:lnTo>
                <a:lnTo>
                  <a:pt x="137" y="11"/>
                </a:lnTo>
                <a:lnTo>
                  <a:pt x="145" y="32"/>
                </a:lnTo>
                <a:lnTo>
                  <a:pt x="134" y="131"/>
                </a:lnTo>
                <a:lnTo>
                  <a:pt x="65" y="193"/>
                </a:lnTo>
                <a:lnTo>
                  <a:pt x="55" y="235"/>
                </a:lnTo>
                <a:lnTo>
                  <a:pt x="36" y="224"/>
                </a:lnTo>
                <a:lnTo>
                  <a:pt x="29" y="275"/>
                </a:lnTo>
                <a:lnTo>
                  <a:pt x="0" y="301"/>
                </a:lnTo>
                <a:close/>
              </a:path>
            </a:pathLst>
          </a:custGeom>
          <a:solidFill>
            <a:srgbClr val="9933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8" name="Freeform 95"/>
          <p:cNvSpPr>
            <a:spLocks/>
          </p:cNvSpPr>
          <p:nvPr/>
        </p:nvSpPr>
        <p:spPr bwMode="auto">
          <a:xfrm>
            <a:off x="7221538" y="2905125"/>
            <a:ext cx="708025" cy="349250"/>
          </a:xfrm>
          <a:custGeom>
            <a:avLst/>
            <a:gdLst>
              <a:gd name="T0" fmla="*/ 0 w 445"/>
              <a:gd name="T1" fmla="*/ 2147483647 h 220"/>
              <a:gd name="T2" fmla="*/ 2147483647 w 445"/>
              <a:gd name="T3" fmla="*/ 2147483647 h 220"/>
              <a:gd name="T4" fmla="*/ 2147483647 w 445"/>
              <a:gd name="T5" fmla="*/ 2147483647 h 220"/>
              <a:gd name="T6" fmla="*/ 2147483647 w 445"/>
              <a:gd name="T7" fmla="*/ 2147483647 h 220"/>
              <a:gd name="T8" fmla="*/ 2147483647 w 445"/>
              <a:gd name="T9" fmla="*/ 2147483647 h 220"/>
              <a:gd name="T10" fmla="*/ 2147483647 w 445"/>
              <a:gd name="T11" fmla="*/ 2147483647 h 220"/>
              <a:gd name="T12" fmla="*/ 2147483647 w 445"/>
              <a:gd name="T13" fmla="*/ 2147483647 h 220"/>
              <a:gd name="T14" fmla="*/ 2147483647 w 445"/>
              <a:gd name="T15" fmla="*/ 2147483647 h 220"/>
              <a:gd name="T16" fmla="*/ 2147483647 w 445"/>
              <a:gd name="T17" fmla="*/ 2147483647 h 220"/>
              <a:gd name="T18" fmla="*/ 2147483647 w 445"/>
              <a:gd name="T19" fmla="*/ 2147483647 h 220"/>
              <a:gd name="T20" fmla="*/ 2147483647 w 445"/>
              <a:gd name="T21" fmla="*/ 2147483647 h 220"/>
              <a:gd name="T22" fmla="*/ 2147483647 w 445"/>
              <a:gd name="T23" fmla="*/ 2147483647 h 220"/>
              <a:gd name="T24" fmla="*/ 2147483647 w 445"/>
              <a:gd name="T25" fmla="*/ 2147483647 h 220"/>
              <a:gd name="T26" fmla="*/ 2147483647 w 445"/>
              <a:gd name="T27" fmla="*/ 2147483647 h 220"/>
              <a:gd name="T28" fmla="*/ 2147483647 w 445"/>
              <a:gd name="T29" fmla="*/ 2147483647 h 220"/>
              <a:gd name="T30" fmla="*/ 2147483647 w 445"/>
              <a:gd name="T31" fmla="*/ 2147483647 h 220"/>
              <a:gd name="T32" fmla="*/ 2147483647 w 445"/>
              <a:gd name="T33" fmla="*/ 2147483647 h 220"/>
              <a:gd name="T34" fmla="*/ 2147483647 w 445"/>
              <a:gd name="T35" fmla="*/ 2147483647 h 220"/>
              <a:gd name="T36" fmla="*/ 2147483647 w 445"/>
              <a:gd name="T37" fmla="*/ 2147483647 h 220"/>
              <a:gd name="T38" fmla="*/ 2147483647 w 445"/>
              <a:gd name="T39" fmla="*/ 2147483647 h 220"/>
              <a:gd name="T40" fmla="*/ 2147483647 w 445"/>
              <a:gd name="T41" fmla="*/ 2147483647 h 220"/>
              <a:gd name="T42" fmla="*/ 2147483647 w 445"/>
              <a:gd name="T43" fmla="*/ 2147483647 h 220"/>
              <a:gd name="T44" fmla="*/ 2147483647 w 445"/>
              <a:gd name="T45" fmla="*/ 2147483647 h 220"/>
              <a:gd name="T46" fmla="*/ 2147483647 w 445"/>
              <a:gd name="T47" fmla="*/ 2147483647 h 220"/>
              <a:gd name="T48" fmla="*/ 2147483647 w 445"/>
              <a:gd name="T49" fmla="*/ 2147483647 h 220"/>
              <a:gd name="T50" fmla="*/ 2147483647 w 445"/>
              <a:gd name="T51" fmla="*/ 2147483647 h 220"/>
              <a:gd name="T52" fmla="*/ 2147483647 w 445"/>
              <a:gd name="T53" fmla="*/ 2147483647 h 220"/>
              <a:gd name="T54" fmla="*/ 2147483647 w 445"/>
              <a:gd name="T55" fmla="*/ 2147483647 h 220"/>
              <a:gd name="T56" fmla="*/ 2147483647 w 445"/>
              <a:gd name="T57" fmla="*/ 2147483647 h 220"/>
              <a:gd name="T58" fmla="*/ 2147483647 w 445"/>
              <a:gd name="T59" fmla="*/ 2147483647 h 220"/>
              <a:gd name="T60" fmla="*/ 2147483647 w 445"/>
              <a:gd name="T61" fmla="*/ 2147483647 h 220"/>
              <a:gd name="T62" fmla="*/ 2147483647 w 445"/>
              <a:gd name="T63" fmla="*/ 2147483647 h 220"/>
              <a:gd name="T64" fmla="*/ 2147483647 w 445"/>
              <a:gd name="T65" fmla="*/ 2147483647 h 220"/>
              <a:gd name="T66" fmla="*/ 2147483647 w 445"/>
              <a:gd name="T67" fmla="*/ 2147483647 h 220"/>
              <a:gd name="T68" fmla="*/ 2147483647 w 445"/>
              <a:gd name="T69" fmla="*/ 2147483647 h 220"/>
              <a:gd name="T70" fmla="*/ 2147483647 w 445"/>
              <a:gd name="T71" fmla="*/ 2147483647 h 220"/>
              <a:gd name="T72" fmla="*/ 2147483647 w 445"/>
              <a:gd name="T73" fmla="*/ 0 h 220"/>
              <a:gd name="T74" fmla="*/ 0 w 445"/>
              <a:gd name="T75" fmla="*/ 2147483647 h 220"/>
              <a:gd name="T76" fmla="*/ 0 w 445"/>
              <a:gd name="T77" fmla="*/ 2147483647 h 220"/>
              <a:gd name="T78" fmla="*/ 0 w 445"/>
              <a:gd name="T79" fmla="*/ 2147483647 h 22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45"/>
              <a:gd name="T121" fmla="*/ 0 h 220"/>
              <a:gd name="T122" fmla="*/ 445 w 445"/>
              <a:gd name="T123" fmla="*/ 220 h 22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45" h="220">
                <a:moveTo>
                  <a:pt x="0" y="66"/>
                </a:moveTo>
                <a:lnTo>
                  <a:pt x="10" y="127"/>
                </a:lnTo>
                <a:lnTo>
                  <a:pt x="44" y="89"/>
                </a:lnTo>
                <a:lnTo>
                  <a:pt x="97" y="73"/>
                </a:lnTo>
                <a:lnTo>
                  <a:pt x="107" y="57"/>
                </a:lnTo>
                <a:lnTo>
                  <a:pt x="137" y="54"/>
                </a:lnTo>
                <a:lnTo>
                  <a:pt x="174" y="85"/>
                </a:lnTo>
                <a:lnTo>
                  <a:pt x="200" y="92"/>
                </a:lnTo>
                <a:lnTo>
                  <a:pt x="247" y="136"/>
                </a:lnTo>
                <a:lnTo>
                  <a:pt x="230" y="178"/>
                </a:lnTo>
                <a:lnTo>
                  <a:pt x="237" y="197"/>
                </a:lnTo>
                <a:lnTo>
                  <a:pt x="258" y="189"/>
                </a:lnTo>
                <a:lnTo>
                  <a:pt x="276" y="189"/>
                </a:lnTo>
                <a:lnTo>
                  <a:pt x="287" y="203"/>
                </a:lnTo>
                <a:lnTo>
                  <a:pt x="309" y="203"/>
                </a:lnTo>
                <a:lnTo>
                  <a:pt x="317" y="197"/>
                </a:lnTo>
                <a:lnTo>
                  <a:pt x="304" y="159"/>
                </a:lnTo>
                <a:lnTo>
                  <a:pt x="300" y="89"/>
                </a:lnTo>
                <a:lnTo>
                  <a:pt x="283" y="78"/>
                </a:lnTo>
                <a:lnTo>
                  <a:pt x="317" y="47"/>
                </a:lnTo>
                <a:lnTo>
                  <a:pt x="319" y="26"/>
                </a:lnTo>
                <a:lnTo>
                  <a:pt x="341" y="28"/>
                </a:lnTo>
                <a:lnTo>
                  <a:pt x="314" y="71"/>
                </a:lnTo>
                <a:lnTo>
                  <a:pt x="329" y="124"/>
                </a:lnTo>
                <a:lnTo>
                  <a:pt x="336" y="138"/>
                </a:lnTo>
                <a:lnTo>
                  <a:pt x="346" y="145"/>
                </a:lnTo>
                <a:lnTo>
                  <a:pt x="326" y="143"/>
                </a:lnTo>
                <a:lnTo>
                  <a:pt x="333" y="176"/>
                </a:lnTo>
                <a:lnTo>
                  <a:pt x="369" y="197"/>
                </a:lnTo>
                <a:lnTo>
                  <a:pt x="377" y="203"/>
                </a:lnTo>
                <a:lnTo>
                  <a:pt x="387" y="203"/>
                </a:lnTo>
                <a:lnTo>
                  <a:pt x="382" y="220"/>
                </a:lnTo>
                <a:lnTo>
                  <a:pt x="427" y="197"/>
                </a:lnTo>
                <a:lnTo>
                  <a:pt x="435" y="169"/>
                </a:lnTo>
                <a:lnTo>
                  <a:pt x="445" y="140"/>
                </a:lnTo>
                <a:lnTo>
                  <a:pt x="382" y="154"/>
                </a:lnTo>
                <a:lnTo>
                  <a:pt x="341" y="0"/>
                </a:lnTo>
                <a:lnTo>
                  <a:pt x="0" y="66"/>
                </a:lnTo>
                <a:close/>
              </a:path>
            </a:pathLst>
          </a:custGeom>
          <a:solidFill>
            <a:schemeClr val="accent3">
              <a:lumMod val="8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86" name="Freeform 96"/>
          <p:cNvSpPr>
            <a:spLocks/>
          </p:cNvSpPr>
          <p:nvPr/>
        </p:nvSpPr>
        <p:spPr bwMode="auto">
          <a:xfrm>
            <a:off x="6681788" y="3032125"/>
            <a:ext cx="1203325" cy="677863"/>
          </a:xfrm>
          <a:custGeom>
            <a:avLst/>
            <a:gdLst>
              <a:gd name="T0" fmla="*/ 2147483647 w 758"/>
              <a:gd name="T1" fmla="*/ 2147483647 h 427"/>
              <a:gd name="T2" fmla="*/ 2147483647 w 758"/>
              <a:gd name="T3" fmla="*/ 2147483647 h 427"/>
              <a:gd name="T4" fmla="*/ 2147483647 w 758"/>
              <a:gd name="T5" fmla="*/ 2147483647 h 427"/>
              <a:gd name="T6" fmla="*/ 2147483647 w 758"/>
              <a:gd name="T7" fmla="*/ 2147483647 h 427"/>
              <a:gd name="T8" fmla="*/ 2147483647 w 758"/>
              <a:gd name="T9" fmla="*/ 2147483647 h 427"/>
              <a:gd name="T10" fmla="*/ 2147483647 w 758"/>
              <a:gd name="T11" fmla="*/ 2147483647 h 427"/>
              <a:gd name="T12" fmla="*/ 2147483647 w 758"/>
              <a:gd name="T13" fmla="*/ 2147483647 h 427"/>
              <a:gd name="T14" fmla="*/ 2147483647 w 758"/>
              <a:gd name="T15" fmla="*/ 2147483647 h 427"/>
              <a:gd name="T16" fmla="*/ 2147483647 w 758"/>
              <a:gd name="T17" fmla="*/ 2147483647 h 427"/>
              <a:gd name="T18" fmla="*/ 2147483647 w 758"/>
              <a:gd name="T19" fmla="*/ 2147483647 h 427"/>
              <a:gd name="T20" fmla="*/ 2147483647 w 758"/>
              <a:gd name="T21" fmla="*/ 0 h 427"/>
              <a:gd name="T22" fmla="*/ 2147483647 w 758"/>
              <a:gd name="T23" fmla="*/ 2147483647 h 427"/>
              <a:gd name="T24" fmla="*/ 2147483647 w 758"/>
              <a:gd name="T25" fmla="*/ 2147483647 h 427"/>
              <a:gd name="T26" fmla="*/ 2147483647 w 758"/>
              <a:gd name="T27" fmla="*/ 2147483647 h 427"/>
              <a:gd name="T28" fmla="*/ 2147483647 w 758"/>
              <a:gd name="T29" fmla="*/ 2147483647 h 427"/>
              <a:gd name="T30" fmla="*/ 2147483647 w 758"/>
              <a:gd name="T31" fmla="*/ 2147483647 h 427"/>
              <a:gd name="T32" fmla="*/ 2147483647 w 758"/>
              <a:gd name="T33" fmla="*/ 2147483647 h 427"/>
              <a:gd name="T34" fmla="*/ 2147483647 w 758"/>
              <a:gd name="T35" fmla="*/ 2147483647 h 427"/>
              <a:gd name="T36" fmla="*/ 2147483647 w 758"/>
              <a:gd name="T37" fmla="*/ 2147483647 h 427"/>
              <a:gd name="T38" fmla="*/ 2147483647 w 758"/>
              <a:gd name="T39" fmla="*/ 2147483647 h 427"/>
              <a:gd name="T40" fmla="*/ 2147483647 w 758"/>
              <a:gd name="T41" fmla="*/ 2147483647 h 427"/>
              <a:gd name="T42" fmla="*/ 2147483647 w 758"/>
              <a:gd name="T43" fmla="*/ 2147483647 h 427"/>
              <a:gd name="T44" fmla="*/ 2147483647 w 758"/>
              <a:gd name="T45" fmla="*/ 2147483647 h 427"/>
              <a:gd name="T46" fmla="*/ 2147483647 w 758"/>
              <a:gd name="T47" fmla="*/ 2147483647 h 427"/>
              <a:gd name="T48" fmla="*/ 2147483647 w 758"/>
              <a:gd name="T49" fmla="*/ 2147483647 h 427"/>
              <a:gd name="T50" fmla="*/ 2147483647 w 758"/>
              <a:gd name="T51" fmla="*/ 2147483647 h 427"/>
              <a:gd name="T52" fmla="*/ 2147483647 w 758"/>
              <a:gd name="T53" fmla="*/ 2147483647 h 427"/>
              <a:gd name="T54" fmla="*/ 2147483647 w 758"/>
              <a:gd name="T55" fmla="*/ 2147483647 h 427"/>
              <a:gd name="T56" fmla="*/ 2147483647 w 758"/>
              <a:gd name="T57" fmla="*/ 2147483647 h 427"/>
              <a:gd name="T58" fmla="*/ 0 w 758"/>
              <a:gd name="T59" fmla="*/ 2147483647 h 427"/>
              <a:gd name="T60" fmla="*/ 2147483647 w 758"/>
              <a:gd name="T61" fmla="*/ 2147483647 h 427"/>
              <a:gd name="T62" fmla="*/ 2147483647 w 758"/>
              <a:gd name="T63" fmla="*/ 2147483647 h 42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58"/>
              <a:gd name="T97" fmla="*/ 0 h 427"/>
              <a:gd name="T98" fmla="*/ 758 w 758"/>
              <a:gd name="T99" fmla="*/ 427 h 427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58" h="427">
                <a:moveTo>
                  <a:pt x="70" y="382"/>
                </a:moveTo>
                <a:lnTo>
                  <a:pt x="72" y="371"/>
                </a:lnTo>
                <a:lnTo>
                  <a:pt x="120" y="324"/>
                </a:lnTo>
                <a:lnTo>
                  <a:pt x="147" y="291"/>
                </a:lnTo>
                <a:lnTo>
                  <a:pt x="174" y="324"/>
                </a:lnTo>
                <a:lnTo>
                  <a:pt x="258" y="289"/>
                </a:lnTo>
                <a:lnTo>
                  <a:pt x="296" y="284"/>
                </a:lnTo>
                <a:lnTo>
                  <a:pt x="316" y="257"/>
                </a:lnTo>
                <a:lnTo>
                  <a:pt x="348" y="126"/>
                </a:lnTo>
                <a:lnTo>
                  <a:pt x="384" y="142"/>
                </a:lnTo>
                <a:lnTo>
                  <a:pt x="453" y="0"/>
                </a:lnTo>
                <a:lnTo>
                  <a:pt x="506" y="30"/>
                </a:lnTo>
                <a:lnTo>
                  <a:pt x="514" y="5"/>
                </a:lnTo>
                <a:lnTo>
                  <a:pt x="540" y="12"/>
                </a:lnTo>
                <a:lnTo>
                  <a:pt x="587" y="56"/>
                </a:lnTo>
                <a:lnTo>
                  <a:pt x="570" y="98"/>
                </a:lnTo>
                <a:lnTo>
                  <a:pt x="577" y="117"/>
                </a:lnTo>
                <a:lnTo>
                  <a:pt x="598" y="109"/>
                </a:lnTo>
                <a:lnTo>
                  <a:pt x="613" y="128"/>
                </a:lnTo>
                <a:lnTo>
                  <a:pt x="686" y="152"/>
                </a:lnTo>
                <a:lnTo>
                  <a:pt x="618" y="149"/>
                </a:lnTo>
                <a:lnTo>
                  <a:pt x="690" y="214"/>
                </a:lnTo>
                <a:lnTo>
                  <a:pt x="645" y="207"/>
                </a:lnTo>
                <a:lnTo>
                  <a:pt x="736" y="266"/>
                </a:lnTo>
                <a:lnTo>
                  <a:pt x="758" y="306"/>
                </a:lnTo>
                <a:lnTo>
                  <a:pt x="743" y="301"/>
                </a:lnTo>
                <a:lnTo>
                  <a:pt x="739" y="312"/>
                </a:lnTo>
                <a:lnTo>
                  <a:pt x="442" y="369"/>
                </a:lnTo>
                <a:lnTo>
                  <a:pt x="195" y="401"/>
                </a:lnTo>
                <a:lnTo>
                  <a:pt x="0" y="427"/>
                </a:lnTo>
                <a:lnTo>
                  <a:pt x="70" y="382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7" name="Freeform 97"/>
          <p:cNvSpPr>
            <a:spLocks/>
          </p:cNvSpPr>
          <p:nvPr/>
        </p:nvSpPr>
        <p:spPr bwMode="auto">
          <a:xfrm>
            <a:off x="7834313" y="3217863"/>
            <a:ext cx="65087" cy="169862"/>
          </a:xfrm>
          <a:custGeom>
            <a:avLst/>
            <a:gdLst>
              <a:gd name="T0" fmla="*/ 0 w 41"/>
              <a:gd name="T1" fmla="*/ 2147483647 h 107"/>
              <a:gd name="T2" fmla="*/ 2147483647 w 41"/>
              <a:gd name="T3" fmla="*/ 2147483647 h 107"/>
              <a:gd name="T4" fmla="*/ 2147483647 w 41"/>
              <a:gd name="T5" fmla="*/ 2147483647 h 107"/>
              <a:gd name="T6" fmla="*/ 2147483647 w 41"/>
              <a:gd name="T7" fmla="*/ 0 h 107"/>
              <a:gd name="T8" fmla="*/ 2147483647 w 41"/>
              <a:gd name="T9" fmla="*/ 2147483647 h 107"/>
              <a:gd name="T10" fmla="*/ 0 w 41"/>
              <a:gd name="T11" fmla="*/ 2147483647 h 107"/>
              <a:gd name="T12" fmla="*/ 0 w 41"/>
              <a:gd name="T13" fmla="*/ 2147483647 h 107"/>
              <a:gd name="T14" fmla="*/ 0 w 41"/>
              <a:gd name="T15" fmla="*/ 2147483647 h 10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1"/>
              <a:gd name="T25" fmla="*/ 0 h 107"/>
              <a:gd name="T26" fmla="*/ 41 w 41"/>
              <a:gd name="T27" fmla="*/ 107 h 10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1" h="107">
                <a:moveTo>
                  <a:pt x="0" y="107"/>
                </a:moveTo>
                <a:lnTo>
                  <a:pt x="13" y="77"/>
                </a:lnTo>
                <a:lnTo>
                  <a:pt x="29" y="60"/>
                </a:lnTo>
                <a:lnTo>
                  <a:pt x="41" y="0"/>
                </a:lnTo>
                <a:lnTo>
                  <a:pt x="17" y="14"/>
                </a:lnTo>
                <a:lnTo>
                  <a:pt x="0" y="70"/>
                </a:lnTo>
                <a:lnTo>
                  <a:pt x="0" y="107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8" name="Freeform 98"/>
          <p:cNvSpPr>
            <a:spLocks/>
          </p:cNvSpPr>
          <p:nvPr/>
        </p:nvSpPr>
        <p:spPr bwMode="auto">
          <a:xfrm>
            <a:off x="6615113" y="3527425"/>
            <a:ext cx="1327150" cy="593725"/>
          </a:xfrm>
          <a:custGeom>
            <a:avLst/>
            <a:gdLst>
              <a:gd name="T0" fmla="*/ 0 w 836"/>
              <a:gd name="T1" fmla="*/ 2147483647 h 374"/>
              <a:gd name="T2" fmla="*/ 2147483647 w 836"/>
              <a:gd name="T3" fmla="*/ 2147483647 h 374"/>
              <a:gd name="T4" fmla="*/ 2147483647 w 836"/>
              <a:gd name="T5" fmla="*/ 2147483647 h 374"/>
              <a:gd name="T6" fmla="*/ 2147483647 w 836"/>
              <a:gd name="T7" fmla="*/ 2147483647 h 374"/>
              <a:gd name="T8" fmla="*/ 2147483647 w 836"/>
              <a:gd name="T9" fmla="*/ 2147483647 h 374"/>
              <a:gd name="T10" fmla="*/ 2147483647 w 836"/>
              <a:gd name="T11" fmla="*/ 2147483647 h 374"/>
              <a:gd name="T12" fmla="*/ 2147483647 w 836"/>
              <a:gd name="T13" fmla="*/ 2147483647 h 374"/>
              <a:gd name="T14" fmla="*/ 2147483647 w 836"/>
              <a:gd name="T15" fmla="*/ 2147483647 h 374"/>
              <a:gd name="T16" fmla="*/ 2147483647 w 836"/>
              <a:gd name="T17" fmla="*/ 2147483647 h 374"/>
              <a:gd name="T18" fmla="*/ 2147483647 w 836"/>
              <a:gd name="T19" fmla="*/ 2147483647 h 374"/>
              <a:gd name="T20" fmla="*/ 2147483647 w 836"/>
              <a:gd name="T21" fmla="*/ 2147483647 h 374"/>
              <a:gd name="T22" fmla="*/ 2147483647 w 836"/>
              <a:gd name="T23" fmla="*/ 2147483647 h 374"/>
              <a:gd name="T24" fmla="*/ 2147483647 w 836"/>
              <a:gd name="T25" fmla="*/ 2147483647 h 374"/>
              <a:gd name="T26" fmla="*/ 2147483647 w 836"/>
              <a:gd name="T27" fmla="*/ 2147483647 h 374"/>
              <a:gd name="T28" fmla="*/ 2147483647 w 836"/>
              <a:gd name="T29" fmla="*/ 2147483647 h 374"/>
              <a:gd name="T30" fmla="*/ 2147483647 w 836"/>
              <a:gd name="T31" fmla="*/ 2147483647 h 374"/>
              <a:gd name="T32" fmla="*/ 2147483647 w 836"/>
              <a:gd name="T33" fmla="*/ 2147483647 h 374"/>
              <a:gd name="T34" fmla="*/ 2147483647 w 836"/>
              <a:gd name="T35" fmla="*/ 2147483647 h 374"/>
              <a:gd name="T36" fmla="*/ 2147483647 w 836"/>
              <a:gd name="T37" fmla="*/ 2147483647 h 374"/>
              <a:gd name="T38" fmla="*/ 2147483647 w 836"/>
              <a:gd name="T39" fmla="*/ 2147483647 h 374"/>
              <a:gd name="T40" fmla="*/ 2147483647 w 836"/>
              <a:gd name="T41" fmla="*/ 2147483647 h 374"/>
              <a:gd name="T42" fmla="*/ 2147483647 w 836"/>
              <a:gd name="T43" fmla="*/ 2147483647 h 374"/>
              <a:gd name="T44" fmla="*/ 2147483647 w 836"/>
              <a:gd name="T45" fmla="*/ 2147483647 h 374"/>
              <a:gd name="T46" fmla="*/ 2147483647 w 836"/>
              <a:gd name="T47" fmla="*/ 2147483647 h 374"/>
              <a:gd name="T48" fmla="*/ 2147483647 w 836"/>
              <a:gd name="T49" fmla="*/ 2147483647 h 374"/>
              <a:gd name="T50" fmla="*/ 2147483647 w 836"/>
              <a:gd name="T51" fmla="*/ 2147483647 h 374"/>
              <a:gd name="T52" fmla="*/ 2147483647 w 836"/>
              <a:gd name="T53" fmla="*/ 2147483647 h 374"/>
              <a:gd name="T54" fmla="*/ 2147483647 w 836"/>
              <a:gd name="T55" fmla="*/ 0 h 374"/>
              <a:gd name="T56" fmla="*/ 2147483647 w 836"/>
              <a:gd name="T57" fmla="*/ 2147483647 h 374"/>
              <a:gd name="T58" fmla="*/ 2147483647 w 836"/>
              <a:gd name="T59" fmla="*/ 2147483647 h 374"/>
              <a:gd name="T60" fmla="*/ 2147483647 w 836"/>
              <a:gd name="T61" fmla="*/ 2147483647 h 374"/>
              <a:gd name="T62" fmla="*/ 2147483647 w 836"/>
              <a:gd name="T63" fmla="*/ 2147483647 h 374"/>
              <a:gd name="T64" fmla="*/ 2147483647 w 836"/>
              <a:gd name="T65" fmla="*/ 2147483647 h 374"/>
              <a:gd name="T66" fmla="*/ 2147483647 w 836"/>
              <a:gd name="T67" fmla="*/ 2147483647 h 374"/>
              <a:gd name="T68" fmla="*/ 2147483647 w 836"/>
              <a:gd name="T69" fmla="*/ 2147483647 h 374"/>
              <a:gd name="T70" fmla="*/ 0 w 836"/>
              <a:gd name="T71" fmla="*/ 2147483647 h 374"/>
              <a:gd name="T72" fmla="*/ 0 w 836"/>
              <a:gd name="T73" fmla="*/ 2147483647 h 374"/>
              <a:gd name="T74" fmla="*/ 0 w 836"/>
              <a:gd name="T75" fmla="*/ 2147483647 h 37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836"/>
              <a:gd name="T115" fmla="*/ 0 h 374"/>
              <a:gd name="T116" fmla="*/ 836 w 836"/>
              <a:gd name="T117" fmla="*/ 374 h 37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836" h="374">
                <a:moveTo>
                  <a:pt x="0" y="322"/>
                </a:moveTo>
                <a:lnTo>
                  <a:pt x="121" y="306"/>
                </a:lnTo>
                <a:lnTo>
                  <a:pt x="191" y="271"/>
                </a:lnTo>
                <a:lnTo>
                  <a:pt x="324" y="257"/>
                </a:lnTo>
                <a:lnTo>
                  <a:pt x="379" y="292"/>
                </a:lnTo>
                <a:lnTo>
                  <a:pt x="466" y="280"/>
                </a:lnTo>
                <a:lnTo>
                  <a:pt x="597" y="374"/>
                </a:lnTo>
                <a:lnTo>
                  <a:pt x="648" y="362"/>
                </a:lnTo>
                <a:lnTo>
                  <a:pt x="722" y="253"/>
                </a:lnTo>
                <a:lnTo>
                  <a:pt x="781" y="231"/>
                </a:lnTo>
                <a:lnTo>
                  <a:pt x="800" y="199"/>
                </a:lnTo>
                <a:lnTo>
                  <a:pt x="735" y="211"/>
                </a:lnTo>
                <a:lnTo>
                  <a:pt x="718" y="189"/>
                </a:lnTo>
                <a:lnTo>
                  <a:pt x="757" y="178"/>
                </a:lnTo>
                <a:lnTo>
                  <a:pt x="757" y="164"/>
                </a:lnTo>
                <a:lnTo>
                  <a:pt x="713" y="148"/>
                </a:lnTo>
                <a:lnTo>
                  <a:pt x="769" y="127"/>
                </a:lnTo>
                <a:lnTo>
                  <a:pt x="766" y="150"/>
                </a:lnTo>
                <a:lnTo>
                  <a:pt x="802" y="150"/>
                </a:lnTo>
                <a:lnTo>
                  <a:pt x="822" y="112"/>
                </a:lnTo>
                <a:lnTo>
                  <a:pt x="836" y="110"/>
                </a:lnTo>
                <a:lnTo>
                  <a:pt x="827" y="75"/>
                </a:lnTo>
                <a:lnTo>
                  <a:pt x="802" y="110"/>
                </a:lnTo>
                <a:lnTo>
                  <a:pt x="776" y="33"/>
                </a:lnTo>
                <a:lnTo>
                  <a:pt x="793" y="29"/>
                </a:lnTo>
                <a:lnTo>
                  <a:pt x="817" y="50"/>
                </a:lnTo>
                <a:lnTo>
                  <a:pt x="800" y="15"/>
                </a:lnTo>
                <a:lnTo>
                  <a:pt x="781" y="0"/>
                </a:lnTo>
                <a:lnTo>
                  <a:pt x="484" y="57"/>
                </a:lnTo>
                <a:lnTo>
                  <a:pt x="237" y="89"/>
                </a:lnTo>
                <a:lnTo>
                  <a:pt x="203" y="157"/>
                </a:lnTo>
                <a:lnTo>
                  <a:pt x="150" y="169"/>
                </a:lnTo>
                <a:lnTo>
                  <a:pt x="124" y="204"/>
                </a:lnTo>
                <a:lnTo>
                  <a:pt x="29" y="260"/>
                </a:lnTo>
                <a:lnTo>
                  <a:pt x="23" y="281"/>
                </a:lnTo>
                <a:lnTo>
                  <a:pt x="0" y="294"/>
                </a:lnTo>
                <a:lnTo>
                  <a:pt x="0" y="322"/>
                </a:lnTo>
                <a:close/>
              </a:path>
            </a:pathLst>
          </a:custGeom>
          <a:solidFill>
            <a:srgbClr val="D60093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9" name="Freeform 99"/>
          <p:cNvSpPr>
            <a:spLocks/>
          </p:cNvSpPr>
          <p:nvPr/>
        </p:nvSpPr>
        <p:spPr bwMode="auto">
          <a:xfrm>
            <a:off x="6773863" y="3935413"/>
            <a:ext cx="788987" cy="601662"/>
          </a:xfrm>
          <a:custGeom>
            <a:avLst/>
            <a:gdLst>
              <a:gd name="T0" fmla="*/ 2147483647 w 498"/>
              <a:gd name="T1" fmla="*/ 2147483647 h 379"/>
              <a:gd name="T2" fmla="*/ 2147483647 w 498"/>
              <a:gd name="T3" fmla="*/ 2147483647 h 379"/>
              <a:gd name="T4" fmla="*/ 2147483647 w 498"/>
              <a:gd name="T5" fmla="*/ 0 h 379"/>
              <a:gd name="T6" fmla="*/ 2147483647 w 498"/>
              <a:gd name="T7" fmla="*/ 2147483647 h 379"/>
              <a:gd name="T8" fmla="*/ 2147483647 w 498"/>
              <a:gd name="T9" fmla="*/ 2147483647 h 379"/>
              <a:gd name="T10" fmla="*/ 2147483647 w 498"/>
              <a:gd name="T11" fmla="*/ 2147483647 h 379"/>
              <a:gd name="T12" fmla="*/ 2147483647 w 498"/>
              <a:gd name="T13" fmla="*/ 2147483647 h 379"/>
              <a:gd name="T14" fmla="*/ 2147483647 w 498"/>
              <a:gd name="T15" fmla="*/ 2147483647 h 379"/>
              <a:gd name="T16" fmla="*/ 2147483647 w 498"/>
              <a:gd name="T17" fmla="*/ 2147483647 h 379"/>
              <a:gd name="T18" fmla="*/ 2147483647 w 498"/>
              <a:gd name="T19" fmla="*/ 2147483647 h 379"/>
              <a:gd name="T20" fmla="*/ 2147483647 w 498"/>
              <a:gd name="T21" fmla="*/ 2147483647 h 379"/>
              <a:gd name="T22" fmla="*/ 2147483647 w 498"/>
              <a:gd name="T23" fmla="*/ 2147483647 h 379"/>
              <a:gd name="T24" fmla="*/ 2147483647 w 498"/>
              <a:gd name="T25" fmla="*/ 2147483647 h 379"/>
              <a:gd name="T26" fmla="*/ 2147483647 w 498"/>
              <a:gd name="T27" fmla="*/ 2147483647 h 379"/>
              <a:gd name="T28" fmla="*/ 2147483647 w 498"/>
              <a:gd name="T29" fmla="*/ 2147483647 h 379"/>
              <a:gd name="T30" fmla="*/ 2147483647 w 498"/>
              <a:gd name="T31" fmla="*/ 2147483647 h 379"/>
              <a:gd name="T32" fmla="*/ 2147483647 w 498"/>
              <a:gd name="T33" fmla="*/ 2147483647 h 379"/>
              <a:gd name="T34" fmla="*/ 0 w 498"/>
              <a:gd name="T35" fmla="*/ 2147483647 h 379"/>
              <a:gd name="T36" fmla="*/ 2147483647 w 498"/>
              <a:gd name="T37" fmla="*/ 2147483647 h 379"/>
              <a:gd name="T38" fmla="*/ 2147483647 w 498"/>
              <a:gd name="T39" fmla="*/ 2147483647 h 37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98"/>
              <a:gd name="T61" fmla="*/ 0 h 379"/>
              <a:gd name="T62" fmla="*/ 498 w 498"/>
              <a:gd name="T63" fmla="*/ 379 h 37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98" h="379">
                <a:moveTo>
                  <a:pt x="22" y="49"/>
                </a:moveTo>
                <a:lnTo>
                  <a:pt x="92" y="14"/>
                </a:lnTo>
                <a:lnTo>
                  <a:pt x="225" y="0"/>
                </a:lnTo>
                <a:lnTo>
                  <a:pt x="280" y="35"/>
                </a:lnTo>
                <a:lnTo>
                  <a:pt x="367" y="23"/>
                </a:lnTo>
                <a:lnTo>
                  <a:pt x="498" y="117"/>
                </a:lnTo>
                <a:lnTo>
                  <a:pt x="440" y="189"/>
                </a:lnTo>
                <a:lnTo>
                  <a:pt x="443" y="220"/>
                </a:lnTo>
                <a:lnTo>
                  <a:pt x="344" y="313"/>
                </a:lnTo>
                <a:lnTo>
                  <a:pt x="327" y="316"/>
                </a:lnTo>
                <a:lnTo>
                  <a:pt x="321" y="344"/>
                </a:lnTo>
                <a:lnTo>
                  <a:pt x="298" y="329"/>
                </a:lnTo>
                <a:lnTo>
                  <a:pt x="317" y="355"/>
                </a:lnTo>
                <a:lnTo>
                  <a:pt x="298" y="379"/>
                </a:lnTo>
                <a:lnTo>
                  <a:pt x="281" y="376"/>
                </a:lnTo>
                <a:lnTo>
                  <a:pt x="213" y="267"/>
                </a:lnTo>
                <a:lnTo>
                  <a:pt x="64" y="131"/>
                </a:lnTo>
                <a:lnTo>
                  <a:pt x="0" y="89"/>
                </a:lnTo>
                <a:lnTo>
                  <a:pt x="22" y="49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3" name="Freeform 100"/>
          <p:cNvSpPr>
            <a:spLocks/>
          </p:cNvSpPr>
          <p:nvPr/>
        </p:nvSpPr>
        <p:spPr bwMode="auto">
          <a:xfrm>
            <a:off x="7764463" y="2879725"/>
            <a:ext cx="165100" cy="269875"/>
          </a:xfrm>
          <a:custGeom>
            <a:avLst/>
            <a:gdLst>
              <a:gd name="T0" fmla="*/ 0 w 104"/>
              <a:gd name="T1" fmla="*/ 2147483647 h 170"/>
              <a:gd name="T2" fmla="*/ 2147483647 w 104"/>
              <a:gd name="T3" fmla="*/ 0 h 170"/>
              <a:gd name="T4" fmla="*/ 2147483647 w 104"/>
              <a:gd name="T5" fmla="*/ 0 h 170"/>
              <a:gd name="T6" fmla="*/ 2147483647 w 104"/>
              <a:gd name="T7" fmla="*/ 2147483647 h 170"/>
              <a:gd name="T8" fmla="*/ 2147483647 w 104"/>
              <a:gd name="T9" fmla="*/ 2147483647 h 170"/>
              <a:gd name="T10" fmla="*/ 2147483647 w 104"/>
              <a:gd name="T11" fmla="*/ 2147483647 h 170"/>
              <a:gd name="T12" fmla="*/ 2147483647 w 104"/>
              <a:gd name="T13" fmla="*/ 2147483647 h 170"/>
              <a:gd name="T14" fmla="*/ 2147483647 w 104"/>
              <a:gd name="T15" fmla="*/ 2147483647 h 170"/>
              <a:gd name="T16" fmla="*/ 2147483647 w 104"/>
              <a:gd name="T17" fmla="*/ 2147483647 h 170"/>
              <a:gd name="T18" fmla="*/ 2147483647 w 104"/>
              <a:gd name="T19" fmla="*/ 2147483647 h 170"/>
              <a:gd name="T20" fmla="*/ 2147483647 w 104"/>
              <a:gd name="T21" fmla="*/ 2147483647 h 170"/>
              <a:gd name="T22" fmla="*/ 2147483647 w 104"/>
              <a:gd name="T23" fmla="*/ 2147483647 h 170"/>
              <a:gd name="T24" fmla="*/ 2147483647 w 104"/>
              <a:gd name="T25" fmla="*/ 2147483647 h 170"/>
              <a:gd name="T26" fmla="*/ 2147483647 w 104"/>
              <a:gd name="T27" fmla="*/ 2147483647 h 170"/>
              <a:gd name="T28" fmla="*/ 2147483647 w 104"/>
              <a:gd name="T29" fmla="*/ 2147483647 h 170"/>
              <a:gd name="T30" fmla="*/ 0 w 104"/>
              <a:gd name="T31" fmla="*/ 2147483647 h 170"/>
              <a:gd name="T32" fmla="*/ 0 w 104"/>
              <a:gd name="T33" fmla="*/ 2147483647 h 17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4"/>
              <a:gd name="T52" fmla="*/ 0 h 170"/>
              <a:gd name="T53" fmla="*/ 104 w 104"/>
              <a:gd name="T54" fmla="*/ 170 h 17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4" h="170">
                <a:moveTo>
                  <a:pt x="0" y="16"/>
                </a:moveTo>
                <a:lnTo>
                  <a:pt x="16" y="0"/>
                </a:lnTo>
                <a:lnTo>
                  <a:pt x="34" y="0"/>
                </a:lnTo>
                <a:lnTo>
                  <a:pt x="28" y="17"/>
                </a:lnTo>
                <a:lnTo>
                  <a:pt x="23" y="23"/>
                </a:lnTo>
                <a:lnTo>
                  <a:pt x="28" y="42"/>
                </a:lnTo>
                <a:lnTo>
                  <a:pt x="52" y="68"/>
                </a:lnTo>
                <a:lnTo>
                  <a:pt x="57" y="89"/>
                </a:lnTo>
                <a:lnTo>
                  <a:pt x="77" y="112"/>
                </a:lnTo>
                <a:lnTo>
                  <a:pt x="93" y="117"/>
                </a:lnTo>
                <a:lnTo>
                  <a:pt x="99" y="133"/>
                </a:lnTo>
                <a:lnTo>
                  <a:pt x="86" y="145"/>
                </a:lnTo>
                <a:lnTo>
                  <a:pt x="101" y="143"/>
                </a:lnTo>
                <a:lnTo>
                  <a:pt x="104" y="156"/>
                </a:lnTo>
                <a:lnTo>
                  <a:pt x="41" y="170"/>
                </a:lnTo>
                <a:lnTo>
                  <a:pt x="0" y="16"/>
                </a:lnTo>
                <a:close/>
              </a:path>
            </a:pathLst>
          </a:custGeom>
          <a:solidFill>
            <a:schemeClr val="accent3">
              <a:lumMod val="8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1" name="Freeform 101"/>
          <p:cNvSpPr>
            <a:spLocks/>
          </p:cNvSpPr>
          <p:nvPr/>
        </p:nvSpPr>
        <p:spPr bwMode="auto">
          <a:xfrm>
            <a:off x="6999288" y="2454275"/>
            <a:ext cx="904875" cy="581025"/>
          </a:xfrm>
          <a:custGeom>
            <a:avLst/>
            <a:gdLst>
              <a:gd name="T0" fmla="*/ 2147483647 w 570"/>
              <a:gd name="T1" fmla="*/ 2147483647 h 366"/>
              <a:gd name="T2" fmla="*/ 2147483647 w 570"/>
              <a:gd name="T3" fmla="*/ 2147483647 h 366"/>
              <a:gd name="T4" fmla="*/ 2147483647 w 570"/>
              <a:gd name="T5" fmla="*/ 2147483647 h 366"/>
              <a:gd name="T6" fmla="*/ 2147483647 w 570"/>
              <a:gd name="T7" fmla="*/ 2147483647 h 366"/>
              <a:gd name="T8" fmla="*/ 2147483647 w 570"/>
              <a:gd name="T9" fmla="*/ 2147483647 h 366"/>
              <a:gd name="T10" fmla="*/ 2147483647 w 570"/>
              <a:gd name="T11" fmla="*/ 2147483647 h 366"/>
              <a:gd name="T12" fmla="*/ 2147483647 w 570"/>
              <a:gd name="T13" fmla="*/ 2147483647 h 366"/>
              <a:gd name="T14" fmla="*/ 2147483647 w 570"/>
              <a:gd name="T15" fmla="*/ 2147483647 h 366"/>
              <a:gd name="T16" fmla="*/ 2147483647 w 570"/>
              <a:gd name="T17" fmla="*/ 2147483647 h 366"/>
              <a:gd name="T18" fmla="*/ 2147483647 w 570"/>
              <a:gd name="T19" fmla="*/ 2147483647 h 366"/>
              <a:gd name="T20" fmla="*/ 2147483647 w 570"/>
              <a:gd name="T21" fmla="*/ 2147483647 h 366"/>
              <a:gd name="T22" fmla="*/ 2147483647 w 570"/>
              <a:gd name="T23" fmla="*/ 0 h 366"/>
              <a:gd name="T24" fmla="*/ 2147483647 w 570"/>
              <a:gd name="T25" fmla="*/ 2147483647 h 366"/>
              <a:gd name="T26" fmla="*/ 2147483647 w 570"/>
              <a:gd name="T27" fmla="*/ 2147483647 h 366"/>
              <a:gd name="T28" fmla="*/ 0 w 570"/>
              <a:gd name="T29" fmla="*/ 2147483647 h 366"/>
              <a:gd name="T30" fmla="*/ 2147483647 w 570"/>
              <a:gd name="T31" fmla="*/ 2147483647 h 366"/>
              <a:gd name="T32" fmla="*/ 2147483647 w 570"/>
              <a:gd name="T33" fmla="*/ 2147483647 h 36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70"/>
              <a:gd name="T52" fmla="*/ 0 h 366"/>
              <a:gd name="T53" fmla="*/ 570 w 570"/>
              <a:gd name="T54" fmla="*/ 366 h 36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70" h="366">
                <a:moveTo>
                  <a:pt x="44" y="366"/>
                </a:moveTo>
                <a:lnTo>
                  <a:pt x="140" y="350"/>
                </a:lnTo>
                <a:lnTo>
                  <a:pt x="481" y="284"/>
                </a:lnTo>
                <a:lnTo>
                  <a:pt x="497" y="268"/>
                </a:lnTo>
                <a:lnTo>
                  <a:pt x="515" y="268"/>
                </a:lnTo>
                <a:lnTo>
                  <a:pt x="538" y="252"/>
                </a:lnTo>
                <a:lnTo>
                  <a:pt x="570" y="210"/>
                </a:lnTo>
                <a:lnTo>
                  <a:pt x="514" y="165"/>
                </a:lnTo>
                <a:lnTo>
                  <a:pt x="512" y="123"/>
                </a:lnTo>
                <a:lnTo>
                  <a:pt x="538" y="63"/>
                </a:lnTo>
                <a:lnTo>
                  <a:pt x="500" y="44"/>
                </a:lnTo>
                <a:lnTo>
                  <a:pt x="459" y="0"/>
                </a:lnTo>
                <a:lnTo>
                  <a:pt x="80" y="72"/>
                </a:lnTo>
                <a:lnTo>
                  <a:pt x="61" y="44"/>
                </a:lnTo>
                <a:lnTo>
                  <a:pt x="0" y="89"/>
                </a:lnTo>
                <a:lnTo>
                  <a:pt x="44" y="366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2" name="Freeform 102"/>
          <p:cNvSpPr>
            <a:spLocks/>
          </p:cNvSpPr>
          <p:nvPr/>
        </p:nvSpPr>
        <p:spPr bwMode="auto">
          <a:xfrm>
            <a:off x="7808913" y="2554288"/>
            <a:ext cx="193675" cy="474662"/>
          </a:xfrm>
          <a:custGeom>
            <a:avLst/>
            <a:gdLst>
              <a:gd name="T0" fmla="*/ 2147483647 w 123"/>
              <a:gd name="T1" fmla="*/ 2147483647 h 299"/>
              <a:gd name="T2" fmla="*/ 2147483647 w 123"/>
              <a:gd name="T3" fmla="*/ 2147483647 h 299"/>
              <a:gd name="T4" fmla="*/ 2147483647 w 123"/>
              <a:gd name="T5" fmla="*/ 2147483647 h 299"/>
              <a:gd name="T6" fmla="*/ 2147483647 w 123"/>
              <a:gd name="T7" fmla="*/ 2147483647 h 299"/>
              <a:gd name="T8" fmla="*/ 2147483647 w 123"/>
              <a:gd name="T9" fmla="*/ 2147483647 h 299"/>
              <a:gd name="T10" fmla="*/ 2147483647 w 123"/>
              <a:gd name="T11" fmla="*/ 0 h 299"/>
              <a:gd name="T12" fmla="*/ 2147483647 w 123"/>
              <a:gd name="T13" fmla="*/ 2147483647 h 299"/>
              <a:gd name="T14" fmla="*/ 2147483647 w 123"/>
              <a:gd name="T15" fmla="*/ 2147483647 h 299"/>
              <a:gd name="T16" fmla="*/ 2147483647 w 123"/>
              <a:gd name="T17" fmla="*/ 2147483647 h 299"/>
              <a:gd name="T18" fmla="*/ 2147483647 w 123"/>
              <a:gd name="T19" fmla="*/ 2147483647 h 299"/>
              <a:gd name="T20" fmla="*/ 2147483647 w 123"/>
              <a:gd name="T21" fmla="*/ 2147483647 h 299"/>
              <a:gd name="T22" fmla="*/ 2147483647 w 123"/>
              <a:gd name="T23" fmla="*/ 2147483647 h 299"/>
              <a:gd name="T24" fmla="*/ 2147483647 w 123"/>
              <a:gd name="T25" fmla="*/ 2147483647 h 299"/>
              <a:gd name="T26" fmla="*/ 2147483647 w 123"/>
              <a:gd name="T27" fmla="*/ 2147483647 h 299"/>
              <a:gd name="T28" fmla="*/ 2147483647 w 123"/>
              <a:gd name="T29" fmla="*/ 2147483647 h 299"/>
              <a:gd name="T30" fmla="*/ 2147483647 w 123"/>
              <a:gd name="T31" fmla="*/ 2147483647 h 299"/>
              <a:gd name="T32" fmla="*/ 2147483647 w 123"/>
              <a:gd name="T33" fmla="*/ 2147483647 h 299"/>
              <a:gd name="T34" fmla="*/ 2147483647 w 123"/>
              <a:gd name="T35" fmla="*/ 2147483647 h 299"/>
              <a:gd name="T36" fmla="*/ 2147483647 w 123"/>
              <a:gd name="T37" fmla="*/ 2147483647 h 299"/>
              <a:gd name="T38" fmla="*/ 2147483647 w 123"/>
              <a:gd name="T39" fmla="*/ 2147483647 h 299"/>
              <a:gd name="T40" fmla="*/ 2147483647 w 123"/>
              <a:gd name="T41" fmla="*/ 2147483647 h 299"/>
              <a:gd name="T42" fmla="*/ 2147483647 w 123"/>
              <a:gd name="T43" fmla="*/ 2147483647 h 299"/>
              <a:gd name="T44" fmla="*/ 2147483647 w 123"/>
              <a:gd name="T45" fmla="*/ 2147483647 h 299"/>
              <a:gd name="T46" fmla="*/ 2147483647 w 123"/>
              <a:gd name="T47" fmla="*/ 2147483647 h 299"/>
              <a:gd name="T48" fmla="*/ 0 w 123"/>
              <a:gd name="T49" fmla="*/ 2147483647 h 299"/>
              <a:gd name="T50" fmla="*/ 2147483647 w 123"/>
              <a:gd name="T51" fmla="*/ 2147483647 h 299"/>
              <a:gd name="T52" fmla="*/ 2147483647 w 123"/>
              <a:gd name="T53" fmla="*/ 2147483647 h 29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23"/>
              <a:gd name="T82" fmla="*/ 0 h 299"/>
              <a:gd name="T83" fmla="*/ 123 w 123"/>
              <a:gd name="T84" fmla="*/ 299 h 29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23" h="299">
                <a:moveTo>
                  <a:pt x="6" y="205"/>
                </a:moveTo>
                <a:lnTo>
                  <a:pt x="29" y="189"/>
                </a:lnTo>
                <a:lnTo>
                  <a:pt x="61" y="147"/>
                </a:lnTo>
                <a:lnTo>
                  <a:pt x="5" y="102"/>
                </a:lnTo>
                <a:lnTo>
                  <a:pt x="3" y="60"/>
                </a:lnTo>
                <a:lnTo>
                  <a:pt x="29" y="0"/>
                </a:lnTo>
                <a:lnTo>
                  <a:pt x="112" y="30"/>
                </a:lnTo>
                <a:lnTo>
                  <a:pt x="114" y="40"/>
                </a:lnTo>
                <a:lnTo>
                  <a:pt x="104" y="74"/>
                </a:lnTo>
                <a:lnTo>
                  <a:pt x="95" y="81"/>
                </a:lnTo>
                <a:lnTo>
                  <a:pt x="94" y="98"/>
                </a:lnTo>
                <a:lnTo>
                  <a:pt x="102" y="103"/>
                </a:lnTo>
                <a:lnTo>
                  <a:pt x="123" y="98"/>
                </a:lnTo>
                <a:lnTo>
                  <a:pt x="123" y="149"/>
                </a:lnTo>
                <a:lnTo>
                  <a:pt x="123" y="180"/>
                </a:lnTo>
                <a:lnTo>
                  <a:pt x="123" y="198"/>
                </a:lnTo>
                <a:lnTo>
                  <a:pt x="116" y="214"/>
                </a:lnTo>
                <a:lnTo>
                  <a:pt x="107" y="215"/>
                </a:lnTo>
                <a:lnTo>
                  <a:pt x="111" y="229"/>
                </a:lnTo>
                <a:lnTo>
                  <a:pt x="80" y="299"/>
                </a:lnTo>
                <a:lnTo>
                  <a:pt x="73" y="299"/>
                </a:lnTo>
                <a:lnTo>
                  <a:pt x="70" y="273"/>
                </a:lnTo>
                <a:lnTo>
                  <a:pt x="49" y="273"/>
                </a:lnTo>
                <a:lnTo>
                  <a:pt x="6" y="245"/>
                </a:lnTo>
                <a:lnTo>
                  <a:pt x="0" y="222"/>
                </a:lnTo>
                <a:lnTo>
                  <a:pt x="6" y="205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3" name="Freeform 103"/>
          <p:cNvSpPr>
            <a:spLocks/>
          </p:cNvSpPr>
          <p:nvPr/>
        </p:nvSpPr>
        <p:spPr bwMode="auto">
          <a:xfrm>
            <a:off x="7097713" y="1812925"/>
            <a:ext cx="923925" cy="825500"/>
          </a:xfrm>
          <a:custGeom>
            <a:avLst/>
            <a:gdLst>
              <a:gd name="T0" fmla="*/ 2147483647 w 583"/>
              <a:gd name="T1" fmla="*/ 2147483647 h 520"/>
              <a:gd name="T2" fmla="*/ 2147483647 w 583"/>
              <a:gd name="T3" fmla="*/ 2147483647 h 520"/>
              <a:gd name="T4" fmla="*/ 2147483647 w 583"/>
              <a:gd name="T5" fmla="*/ 2147483647 h 520"/>
              <a:gd name="T6" fmla="*/ 2147483647 w 583"/>
              <a:gd name="T7" fmla="*/ 2147483647 h 520"/>
              <a:gd name="T8" fmla="*/ 2147483647 w 583"/>
              <a:gd name="T9" fmla="*/ 2147483647 h 520"/>
              <a:gd name="T10" fmla="*/ 2147483647 w 583"/>
              <a:gd name="T11" fmla="*/ 2147483647 h 520"/>
              <a:gd name="T12" fmla="*/ 2147483647 w 583"/>
              <a:gd name="T13" fmla="*/ 2147483647 h 520"/>
              <a:gd name="T14" fmla="*/ 2147483647 w 583"/>
              <a:gd name="T15" fmla="*/ 2147483647 h 520"/>
              <a:gd name="T16" fmla="*/ 2147483647 w 583"/>
              <a:gd name="T17" fmla="*/ 2147483647 h 520"/>
              <a:gd name="T18" fmla="*/ 2147483647 w 583"/>
              <a:gd name="T19" fmla="*/ 2147483647 h 520"/>
              <a:gd name="T20" fmla="*/ 2147483647 w 583"/>
              <a:gd name="T21" fmla="*/ 2147483647 h 520"/>
              <a:gd name="T22" fmla="*/ 2147483647 w 583"/>
              <a:gd name="T23" fmla="*/ 2147483647 h 520"/>
              <a:gd name="T24" fmla="*/ 2147483647 w 583"/>
              <a:gd name="T25" fmla="*/ 0 h 520"/>
              <a:gd name="T26" fmla="*/ 2147483647 w 583"/>
              <a:gd name="T27" fmla="*/ 2147483647 h 520"/>
              <a:gd name="T28" fmla="*/ 2147483647 w 583"/>
              <a:gd name="T29" fmla="*/ 2147483647 h 520"/>
              <a:gd name="T30" fmla="*/ 2147483647 w 583"/>
              <a:gd name="T31" fmla="*/ 2147483647 h 520"/>
              <a:gd name="T32" fmla="*/ 2147483647 w 583"/>
              <a:gd name="T33" fmla="*/ 2147483647 h 520"/>
              <a:gd name="T34" fmla="*/ 2147483647 w 583"/>
              <a:gd name="T35" fmla="*/ 2147483647 h 520"/>
              <a:gd name="T36" fmla="*/ 2147483647 w 583"/>
              <a:gd name="T37" fmla="*/ 2147483647 h 520"/>
              <a:gd name="T38" fmla="*/ 2147483647 w 583"/>
              <a:gd name="T39" fmla="*/ 2147483647 h 520"/>
              <a:gd name="T40" fmla="*/ 2147483647 w 583"/>
              <a:gd name="T41" fmla="*/ 2147483647 h 520"/>
              <a:gd name="T42" fmla="*/ 2147483647 w 583"/>
              <a:gd name="T43" fmla="*/ 2147483647 h 520"/>
              <a:gd name="T44" fmla="*/ 2147483647 w 583"/>
              <a:gd name="T45" fmla="*/ 2147483647 h 520"/>
              <a:gd name="T46" fmla="*/ 2147483647 w 583"/>
              <a:gd name="T47" fmla="*/ 2147483647 h 520"/>
              <a:gd name="T48" fmla="*/ 2147483647 w 583"/>
              <a:gd name="T49" fmla="*/ 2147483647 h 520"/>
              <a:gd name="T50" fmla="*/ 2147483647 w 583"/>
              <a:gd name="T51" fmla="*/ 2147483647 h 520"/>
              <a:gd name="T52" fmla="*/ 2147483647 w 583"/>
              <a:gd name="T53" fmla="*/ 2147483647 h 520"/>
              <a:gd name="T54" fmla="*/ 2147483647 w 583"/>
              <a:gd name="T55" fmla="*/ 2147483647 h 520"/>
              <a:gd name="T56" fmla="*/ 2147483647 w 583"/>
              <a:gd name="T57" fmla="*/ 2147483647 h 520"/>
              <a:gd name="T58" fmla="*/ 2147483647 w 583"/>
              <a:gd name="T59" fmla="*/ 2147483647 h 520"/>
              <a:gd name="T60" fmla="*/ 2147483647 w 583"/>
              <a:gd name="T61" fmla="*/ 2147483647 h 520"/>
              <a:gd name="T62" fmla="*/ 2147483647 w 583"/>
              <a:gd name="T63" fmla="*/ 2147483647 h 520"/>
              <a:gd name="T64" fmla="*/ 2147483647 w 583"/>
              <a:gd name="T65" fmla="*/ 2147483647 h 520"/>
              <a:gd name="T66" fmla="*/ 2147483647 w 583"/>
              <a:gd name="T67" fmla="*/ 2147483647 h 520"/>
              <a:gd name="T68" fmla="*/ 0 w 583"/>
              <a:gd name="T69" fmla="*/ 2147483647 h 520"/>
              <a:gd name="T70" fmla="*/ 2147483647 w 583"/>
              <a:gd name="T71" fmla="*/ 2147483647 h 520"/>
              <a:gd name="T72" fmla="*/ 2147483647 w 583"/>
              <a:gd name="T73" fmla="*/ 2147483647 h 52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583"/>
              <a:gd name="T112" fmla="*/ 0 h 520"/>
              <a:gd name="T113" fmla="*/ 583 w 583"/>
              <a:gd name="T114" fmla="*/ 520 h 52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583" h="520">
                <a:moveTo>
                  <a:pt x="19" y="476"/>
                </a:moveTo>
                <a:lnTo>
                  <a:pt x="398" y="404"/>
                </a:lnTo>
                <a:lnTo>
                  <a:pt x="439" y="448"/>
                </a:lnTo>
                <a:lnTo>
                  <a:pt x="477" y="467"/>
                </a:lnTo>
                <a:lnTo>
                  <a:pt x="560" y="497"/>
                </a:lnTo>
                <a:lnTo>
                  <a:pt x="567" y="520"/>
                </a:lnTo>
                <a:lnTo>
                  <a:pt x="581" y="488"/>
                </a:lnTo>
                <a:lnTo>
                  <a:pt x="583" y="445"/>
                </a:lnTo>
                <a:lnTo>
                  <a:pt x="567" y="361"/>
                </a:lnTo>
                <a:lnTo>
                  <a:pt x="567" y="273"/>
                </a:lnTo>
                <a:lnTo>
                  <a:pt x="526" y="145"/>
                </a:lnTo>
                <a:lnTo>
                  <a:pt x="519" y="89"/>
                </a:lnTo>
                <a:lnTo>
                  <a:pt x="494" y="0"/>
                </a:lnTo>
                <a:lnTo>
                  <a:pt x="371" y="30"/>
                </a:lnTo>
                <a:lnTo>
                  <a:pt x="303" y="103"/>
                </a:lnTo>
                <a:lnTo>
                  <a:pt x="299" y="123"/>
                </a:lnTo>
                <a:lnTo>
                  <a:pt x="260" y="166"/>
                </a:lnTo>
                <a:lnTo>
                  <a:pt x="270" y="182"/>
                </a:lnTo>
                <a:lnTo>
                  <a:pt x="279" y="194"/>
                </a:lnTo>
                <a:lnTo>
                  <a:pt x="272" y="198"/>
                </a:lnTo>
                <a:lnTo>
                  <a:pt x="284" y="215"/>
                </a:lnTo>
                <a:lnTo>
                  <a:pt x="285" y="231"/>
                </a:lnTo>
                <a:lnTo>
                  <a:pt x="248" y="268"/>
                </a:lnTo>
                <a:lnTo>
                  <a:pt x="192" y="284"/>
                </a:lnTo>
                <a:lnTo>
                  <a:pt x="178" y="294"/>
                </a:lnTo>
                <a:lnTo>
                  <a:pt x="157" y="285"/>
                </a:lnTo>
                <a:lnTo>
                  <a:pt x="94" y="292"/>
                </a:lnTo>
                <a:lnTo>
                  <a:pt x="48" y="312"/>
                </a:lnTo>
                <a:lnTo>
                  <a:pt x="48" y="336"/>
                </a:lnTo>
                <a:lnTo>
                  <a:pt x="57" y="352"/>
                </a:lnTo>
                <a:lnTo>
                  <a:pt x="64" y="352"/>
                </a:lnTo>
                <a:lnTo>
                  <a:pt x="70" y="371"/>
                </a:lnTo>
                <a:lnTo>
                  <a:pt x="58" y="382"/>
                </a:lnTo>
                <a:lnTo>
                  <a:pt x="53" y="399"/>
                </a:lnTo>
                <a:lnTo>
                  <a:pt x="0" y="448"/>
                </a:lnTo>
                <a:lnTo>
                  <a:pt x="19" y="476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4" name="Freeform 104"/>
          <p:cNvSpPr>
            <a:spLocks/>
          </p:cNvSpPr>
          <p:nvPr/>
        </p:nvSpPr>
        <p:spPr bwMode="auto">
          <a:xfrm>
            <a:off x="7956550" y="2671763"/>
            <a:ext cx="23813" cy="38100"/>
          </a:xfrm>
          <a:custGeom>
            <a:avLst/>
            <a:gdLst>
              <a:gd name="T0" fmla="*/ 0 w 15"/>
              <a:gd name="T1" fmla="*/ 2147483647 h 24"/>
              <a:gd name="T2" fmla="*/ 2147483647 w 15"/>
              <a:gd name="T3" fmla="*/ 2147483647 h 24"/>
              <a:gd name="T4" fmla="*/ 2147483647 w 15"/>
              <a:gd name="T5" fmla="*/ 0 h 24"/>
              <a:gd name="T6" fmla="*/ 2147483647 w 15"/>
              <a:gd name="T7" fmla="*/ 2147483647 h 24"/>
              <a:gd name="T8" fmla="*/ 0 w 15"/>
              <a:gd name="T9" fmla="*/ 2147483647 h 24"/>
              <a:gd name="T10" fmla="*/ 0 w 15"/>
              <a:gd name="T11" fmla="*/ 2147483647 h 24"/>
              <a:gd name="T12" fmla="*/ 0 w 15"/>
              <a:gd name="T13" fmla="*/ 2147483647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24"/>
              <a:gd name="T23" fmla="*/ 15 w 1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24">
                <a:moveTo>
                  <a:pt x="0" y="24"/>
                </a:moveTo>
                <a:lnTo>
                  <a:pt x="1" y="7"/>
                </a:lnTo>
                <a:lnTo>
                  <a:pt x="10" y="0"/>
                </a:lnTo>
                <a:lnTo>
                  <a:pt x="15" y="5"/>
                </a:lnTo>
                <a:lnTo>
                  <a:pt x="0" y="24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5" name="Freeform 105"/>
          <p:cNvSpPr>
            <a:spLocks/>
          </p:cNvSpPr>
          <p:nvPr/>
        </p:nvSpPr>
        <p:spPr bwMode="auto">
          <a:xfrm>
            <a:off x="7983538" y="2516188"/>
            <a:ext cx="288925" cy="168275"/>
          </a:xfrm>
          <a:custGeom>
            <a:avLst/>
            <a:gdLst>
              <a:gd name="T0" fmla="*/ 2147483647 w 181"/>
              <a:gd name="T1" fmla="*/ 2147483647 h 106"/>
              <a:gd name="T2" fmla="*/ 2147483647 w 181"/>
              <a:gd name="T3" fmla="*/ 2147483647 h 106"/>
              <a:gd name="T4" fmla="*/ 2147483647 w 181"/>
              <a:gd name="T5" fmla="*/ 2147483647 h 106"/>
              <a:gd name="T6" fmla="*/ 2147483647 w 181"/>
              <a:gd name="T7" fmla="*/ 2147483647 h 106"/>
              <a:gd name="T8" fmla="*/ 2147483647 w 181"/>
              <a:gd name="T9" fmla="*/ 2147483647 h 106"/>
              <a:gd name="T10" fmla="*/ 2147483647 w 181"/>
              <a:gd name="T11" fmla="*/ 2147483647 h 106"/>
              <a:gd name="T12" fmla="*/ 2147483647 w 181"/>
              <a:gd name="T13" fmla="*/ 2147483647 h 106"/>
              <a:gd name="T14" fmla="*/ 2147483647 w 181"/>
              <a:gd name="T15" fmla="*/ 0 h 106"/>
              <a:gd name="T16" fmla="*/ 2147483647 w 181"/>
              <a:gd name="T17" fmla="*/ 2147483647 h 106"/>
              <a:gd name="T18" fmla="*/ 2147483647 w 181"/>
              <a:gd name="T19" fmla="*/ 2147483647 h 106"/>
              <a:gd name="T20" fmla="*/ 2147483647 w 181"/>
              <a:gd name="T21" fmla="*/ 2147483647 h 106"/>
              <a:gd name="T22" fmla="*/ 2147483647 w 181"/>
              <a:gd name="T23" fmla="*/ 2147483647 h 106"/>
              <a:gd name="T24" fmla="*/ 2147483647 w 181"/>
              <a:gd name="T25" fmla="*/ 0 h 106"/>
              <a:gd name="T26" fmla="*/ 2147483647 w 181"/>
              <a:gd name="T27" fmla="*/ 2147483647 h 106"/>
              <a:gd name="T28" fmla="*/ 2147483647 w 181"/>
              <a:gd name="T29" fmla="*/ 2147483647 h 106"/>
              <a:gd name="T30" fmla="*/ 2147483647 w 181"/>
              <a:gd name="T31" fmla="*/ 2147483647 h 106"/>
              <a:gd name="T32" fmla="*/ 2147483647 w 181"/>
              <a:gd name="T33" fmla="*/ 2147483647 h 106"/>
              <a:gd name="T34" fmla="*/ 0 w 181"/>
              <a:gd name="T35" fmla="*/ 2147483647 h 106"/>
              <a:gd name="T36" fmla="*/ 2147483647 w 181"/>
              <a:gd name="T37" fmla="*/ 2147483647 h 106"/>
              <a:gd name="T38" fmla="*/ 2147483647 w 181"/>
              <a:gd name="T39" fmla="*/ 2147483647 h 10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1"/>
              <a:gd name="T61" fmla="*/ 0 h 106"/>
              <a:gd name="T62" fmla="*/ 181 w 181"/>
              <a:gd name="T63" fmla="*/ 106 h 10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1" h="106">
                <a:moveTo>
                  <a:pt x="13" y="106"/>
                </a:moveTo>
                <a:lnTo>
                  <a:pt x="76" y="70"/>
                </a:lnTo>
                <a:lnTo>
                  <a:pt x="121" y="49"/>
                </a:lnTo>
                <a:lnTo>
                  <a:pt x="75" y="82"/>
                </a:lnTo>
                <a:lnTo>
                  <a:pt x="78" y="84"/>
                </a:lnTo>
                <a:lnTo>
                  <a:pt x="146" y="37"/>
                </a:lnTo>
                <a:lnTo>
                  <a:pt x="181" y="5"/>
                </a:lnTo>
                <a:lnTo>
                  <a:pt x="177" y="0"/>
                </a:lnTo>
                <a:lnTo>
                  <a:pt x="146" y="17"/>
                </a:lnTo>
                <a:lnTo>
                  <a:pt x="143" y="16"/>
                </a:lnTo>
                <a:lnTo>
                  <a:pt x="128" y="37"/>
                </a:lnTo>
                <a:lnTo>
                  <a:pt x="119" y="37"/>
                </a:lnTo>
                <a:lnTo>
                  <a:pt x="141" y="0"/>
                </a:lnTo>
                <a:lnTo>
                  <a:pt x="117" y="28"/>
                </a:lnTo>
                <a:lnTo>
                  <a:pt x="35" y="56"/>
                </a:lnTo>
                <a:lnTo>
                  <a:pt x="20" y="77"/>
                </a:lnTo>
                <a:lnTo>
                  <a:pt x="8" y="80"/>
                </a:lnTo>
                <a:lnTo>
                  <a:pt x="0" y="96"/>
                </a:lnTo>
                <a:lnTo>
                  <a:pt x="13" y="106"/>
                </a:lnTo>
                <a:close/>
              </a:path>
            </a:pathLst>
          </a:custGeom>
          <a:solidFill>
            <a:srgbClr val="CC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6" name="Freeform 106"/>
          <p:cNvSpPr>
            <a:spLocks/>
          </p:cNvSpPr>
          <p:nvPr/>
        </p:nvSpPr>
        <p:spPr bwMode="auto">
          <a:xfrm>
            <a:off x="7996238" y="2332038"/>
            <a:ext cx="269875" cy="255587"/>
          </a:xfrm>
          <a:custGeom>
            <a:avLst/>
            <a:gdLst>
              <a:gd name="T0" fmla="*/ 2147483647 w 169"/>
              <a:gd name="T1" fmla="*/ 2147483647 h 161"/>
              <a:gd name="T2" fmla="*/ 2147483647 w 169"/>
              <a:gd name="T3" fmla="*/ 2147483647 h 161"/>
              <a:gd name="T4" fmla="*/ 2147483647 w 169"/>
              <a:gd name="T5" fmla="*/ 2147483647 h 161"/>
              <a:gd name="T6" fmla="*/ 2147483647 w 169"/>
              <a:gd name="T7" fmla="*/ 2147483647 h 161"/>
              <a:gd name="T8" fmla="*/ 2147483647 w 169"/>
              <a:gd name="T9" fmla="*/ 2147483647 h 161"/>
              <a:gd name="T10" fmla="*/ 2147483647 w 169"/>
              <a:gd name="T11" fmla="*/ 2147483647 h 161"/>
              <a:gd name="T12" fmla="*/ 2147483647 w 169"/>
              <a:gd name="T13" fmla="*/ 2147483647 h 161"/>
              <a:gd name="T14" fmla="*/ 2147483647 w 169"/>
              <a:gd name="T15" fmla="*/ 2147483647 h 161"/>
              <a:gd name="T16" fmla="*/ 2147483647 w 169"/>
              <a:gd name="T17" fmla="*/ 2147483647 h 161"/>
              <a:gd name="T18" fmla="*/ 2147483647 w 169"/>
              <a:gd name="T19" fmla="*/ 2147483647 h 161"/>
              <a:gd name="T20" fmla="*/ 2147483647 w 169"/>
              <a:gd name="T21" fmla="*/ 2147483647 h 161"/>
              <a:gd name="T22" fmla="*/ 2147483647 w 169"/>
              <a:gd name="T23" fmla="*/ 2147483647 h 161"/>
              <a:gd name="T24" fmla="*/ 2147483647 w 169"/>
              <a:gd name="T25" fmla="*/ 0 h 161"/>
              <a:gd name="T26" fmla="*/ 0 w 169"/>
              <a:gd name="T27" fmla="*/ 2147483647 h 161"/>
              <a:gd name="T28" fmla="*/ 2147483647 w 169"/>
              <a:gd name="T29" fmla="*/ 2147483647 h 161"/>
              <a:gd name="T30" fmla="*/ 2147483647 w 169"/>
              <a:gd name="T31" fmla="*/ 2147483647 h 16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69"/>
              <a:gd name="T49" fmla="*/ 0 h 161"/>
              <a:gd name="T50" fmla="*/ 169 w 169"/>
              <a:gd name="T51" fmla="*/ 161 h 16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69" h="161">
                <a:moveTo>
                  <a:pt x="16" y="118"/>
                </a:moveTo>
                <a:lnTo>
                  <a:pt x="14" y="161"/>
                </a:lnTo>
                <a:lnTo>
                  <a:pt x="27" y="158"/>
                </a:lnTo>
                <a:lnTo>
                  <a:pt x="60" y="133"/>
                </a:lnTo>
                <a:lnTo>
                  <a:pt x="70" y="112"/>
                </a:lnTo>
                <a:lnTo>
                  <a:pt x="77" y="118"/>
                </a:lnTo>
                <a:lnTo>
                  <a:pt x="121" y="105"/>
                </a:lnTo>
                <a:lnTo>
                  <a:pt x="123" y="97"/>
                </a:lnTo>
                <a:lnTo>
                  <a:pt x="130" y="100"/>
                </a:lnTo>
                <a:lnTo>
                  <a:pt x="138" y="93"/>
                </a:lnTo>
                <a:lnTo>
                  <a:pt x="152" y="91"/>
                </a:lnTo>
                <a:lnTo>
                  <a:pt x="169" y="83"/>
                </a:lnTo>
                <a:lnTo>
                  <a:pt x="152" y="0"/>
                </a:lnTo>
                <a:lnTo>
                  <a:pt x="0" y="34"/>
                </a:lnTo>
                <a:lnTo>
                  <a:pt x="16" y="118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7" name="Freeform 107"/>
          <p:cNvSpPr>
            <a:spLocks/>
          </p:cNvSpPr>
          <p:nvPr/>
        </p:nvSpPr>
        <p:spPr bwMode="auto">
          <a:xfrm>
            <a:off x="8237538" y="2319338"/>
            <a:ext cx="123825" cy="144462"/>
          </a:xfrm>
          <a:custGeom>
            <a:avLst/>
            <a:gdLst>
              <a:gd name="T0" fmla="*/ 2147483647 w 77"/>
              <a:gd name="T1" fmla="*/ 2147483647 h 91"/>
              <a:gd name="T2" fmla="*/ 2147483647 w 77"/>
              <a:gd name="T3" fmla="*/ 2147483647 h 91"/>
              <a:gd name="T4" fmla="*/ 2147483647 w 77"/>
              <a:gd name="T5" fmla="*/ 2147483647 h 91"/>
              <a:gd name="T6" fmla="*/ 2147483647 w 77"/>
              <a:gd name="T7" fmla="*/ 2147483647 h 91"/>
              <a:gd name="T8" fmla="*/ 2147483647 w 77"/>
              <a:gd name="T9" fmla="*/ 2147483647 h 91"/>
              <a:gd name="T10" fmla="*/ 2147483647 w 77"/>
              <a:gd name="T11" fmla="*/ 2147483647 h 91"/>
              <a:gd name="T12" fmla="*/ 2147483647 w 77"/>
              <a:gd name="T13" fmla="*/ 2147483647 h 91"/>
              <a:gd name="T14" fmla="*/ 2147483647 w 77"/>
              <a:gd name="T15" fmla="*/ 2147483647 h 91"/>
              <a:gd name="T16" fmla="*/ 2147483647 w 77"/>
              <a:gd name="T17" fmla="*/ 2147483647 h 91"/>
              <a:gd name="T18" fmla="*/ 2147483647 w 77"/>
              <a:gd name="T19" fmla="*/ 2147483647 h 91"/>
              <a:gd name="T20" fmla="*/ 2147483647 w 77"/>
              <a:gd name="T21" fmla="*/ 0 h 91"/>
              <a:gd name="T22" fmla="*/ 0 w 77"/>
              <a:gd name="T23" fmla="*/ 2147483647 h 91"/>
              <a:gd name="T24" fmla="*/ 2147483647 w 77"/>
              <a:gd name="T25" fmla="*/ 2147483647 h 91"/>
              <a:gd name="T26" fmla="*/ 2147483647 w 77"/>
              <a:gd name="T27" fmla="*/ 2147483647 h 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7"/>
              <a:gd name="T43" fmla="*/ 0 h 91"/>
              <a:gd name="T44" fmla="*/ 77 w 77"/>
              <a:gd name="T45" fmla="*/ 91 h 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7" h="91">
                <a:moveTo>
                  <a:pt x="17" y="91"/>
                </a:moveTo>
                <a:lnTo>
                  <a:pt x="50" y="78"/>
                </a:lnTo>
                <a:lnTo>
                  <a:pt x="50" y="42"/>
                </a:lnTo>
                <a:lnTo>
                  <a:pt x="58" y="50"/>
                </a:lnTo>
                <a:lnTo>
                  <a:pt x="60" y="68"/>
                </a:lnTo>
                <a:lnTo>
                  <a:pt x="67" y="68"/>
                </a:lnTo>
                <a:lnTo>
                  <a:pt x="77" y="50"/>
                </a:lnTo>
                <a:lnTo>
                  <a:pt x="67" y="31"/>
                </a:lnTo>
                <a:lnTo>
                  <a:pt x="50" y="28"/>
                </a:lnTo>
                <a:lnTo>
                  <a:pt x="38" y="3"/>
                </a:lnTo>
                <a:lnTo>
                  <a:pt x="27" y="0"/>
                </a:lnTo>
                <a:lnTo>
                  <a:pt x="0" y="8"/>
                </a:lnTo>
                <a:lnTo>
                  <a:pt x="17" y="91"/>
                </a:lnTo>
                <a:close/>
              </a:path>
            </a:pathLst>
          </a:cu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" name="Freeform 108"/>
          <p:cNvSpPr>
            <a:spLocks/>
          </p:cNvSpPr>
          <p:nvPr/>
        </p:nvSpPr>
        <p:spPr bwMode="auto">
          <a:xfrm>
            <a:off x="7996238" y="2138363"/>
            <a:ext cx="520700" cy="263525"/>
          </a:xfrm>
          <a:custGeom>
            <a:avLst/>
            <a:gdLst>
              <a:gd name="T0" fmla="*/ 0 w 328"/>
              <a:gd name="T1" fmla="*/ 2147483647 h 166"/>
              <a:gd name="T2" fmla="*/ 2147483647 w 328"/>
              <a:gd name="T3" fmla="*/ 2147483647 h 166"/>
              <a:gd name="T4" fmla="*/ 2147483647 w 328"/>
              <a:gd name="T5" fmla="*/ 2147483647 h 166"/>
              <a:gd name="T6" fmla="*/ 2147483647 w 328"/>
              <a:gd name="T7" fmla="*/ 2147483647 h 166"/>
              <a:gd name="T8" fmla="*/ 2147483647 w 328"/>
              <a:gd name="T9" fmla="*/ 2147483647 h 166"/>
              <a:gd name="T10" fmla="*/ 2147483647 w 328"/>
              <a:gd name="T11" fmla="*/ 2147483647 h 166"/>
              <a:gd name="T12" fmla="*/ 2147483647 w 328"/>
              <a:gd name="T13" fmla="*/ 2147483647 h 166"/>
              <a:gd name="T14" fmla="*/ 2147483647 w 328"/>
              <a:gd name="T15" fmla="*/ 2147483647 h 166"/>
              <a:gd name="T16" fmla="*/ 2147483647 w 328"/>
              <a:gd name="T17" fmla="*/ 2147483647 h 166"/>
              <a:gd name="T18" fmla="*/ 2147483647 w 328"/>
              <a:gd name="T19" fmla="*/ 2147483647 h 166"/>
              <a:gd name="T20" fmla="*/ 2147483647 w 328"/>
              <a:gd name="T21" fmla="*/ 2147483647 h 166"/>
              <a:gd name="T22" fmla="*/ 2147483647 w 328"/>
              <a:gd name="T23" fmla="*/ 2147483647 h 166"/>
              <a:gd name="T24" fmla="*/ 2147483647 w 328"/>
              <a:gd name="T25" fmla="*/ 2147483647 h 166"/>
              <a:gd name="T26" fmla="*/ 2147483647 w 328"/>
              <a:gd name="T27" fmla="*/ 2147483647 h 166"/>
              <a:gd name="T28" fmla="*/ 2147483647 w 328"/>
              <a:gd name="T29" fmla="*/ 2147483647 h 166"/>
              <a:gd name="T30" fmla="*/ 2147483647 w 328"/>
              <a:gd name="T31" fmla="*/ 2147483647 h 166"/>
              <a:gd name="T32" fmla="*/ 2147483647 w 328"/>
              <a:gd name="T33" fmla="*/ 2147483647 h 166"/>
              <a:gd name="T34" fmla="*/ 2147483647 w 328"/>
              <a:gd name="T35" fmla="*/ 2147483647 h 166"/>
              <a:gd name="T36" fmla="*/ 2147483647 w 328"/>
              <a:gd name="T37" fmla="*/ 2147483647 h 166"/>
              <a:gd name="T38" fmla="*/ 2147483647 w 328"/>
              <a:gd name="T39" fmla="*/ 2147483647 h 166"/>
              <a:gd name="T40" fmla="*/ 2147483647 w 328"/>
              <a:gd name="T41" fmla="*/ 2147483647 h 166"/>
              <a:gd name="T42" fmla="*/ 2147483647 w 328"/>
              <a:gd name="T43" fmla="*/ 2147483647 h 166"/>
              <a:gd name="T44" fmla="*/ 2147483647 w 328"/>
              <a:gd name="T45" fmla="*/ 2147483647 h 166"/>
              <a:gd name="T46" fmla="*/ 2147483647 w 328"/>
              <a:gd name="T47" fmla="*/ 2147483647 h 166"/>
              <a:gd name="T48" fmla="*/ 2147483647 w 328"/>
              <a:gd name="T49" fmla="*/ 2147483647 h 166"/>
              <a:gd name="T50" fmla="*/ 2147483647 w 328"/>
              <a:gd name="T51" fmla="*/ 2147483647 h 166"/>
              <a:gd name="T52" fmla="*/ 2147483647 w 328"/>
              <a:gd name="T53" fmla="*/ 2147483647 h 166"/>
              <a:gd name="T54" fmla="*/ 2147483647 w 328"/>
              <a:gd name="T55" fmla="*/ 0 h 166"/>
              <a:gd name="T56" fmla="*/ 2147483647 w 328"/>
              <a:gd name="T57" fmla="*/ 2147483647 h 166"/>
              <a:gd name="T58" fmla="*/ 2147483647 w 328"/>
              <a:gd name="T59" fmla="*/ 2147483647 h 166"/>
              <a:gd name="T60" fmla="*/ 0 w 328"/>
              <a:gd name="T61" fmla="*/ 2147483647 h 166"/>
              <a:gd name="T62" fmla="*/ 0 w 328"/>
              <a:gd name="T63" fmla="*/ 2147483647 h 166"/>
              <a:gd name="T64" fmla="*/ 0 w 328"/>
              <a:gd name="T65" fmla="*/ 2147483647 h 16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28"/>
              <a:gd name="T100" fmla="*/ 0 h 166"/>
              <a:gd name="T101" fmla="*/ 328 w 328"/>
              <a:gd name="T102" fmla="*/ 166 h 16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28" h="166">
                <a:moveTo>
                  <a:pt x="0" y="156"/>
                </a:moveTo>
                <a:lnTo>
                  <a:pt x="152" y="122"/>
                </a:lnTo>
                <a:lnTo>
                  <a:pt x="179" y="114"/>
                </a:lnTo>
                <a:lnTo>
                  <a:pt x="190" y="117"/>
                </a:lnTo>
                <a:lnTo>
                  <a:pt x="202" y="142"/>
                </a:lnTo>
                <a:lnTo>
                  <a:pt x="219" y="145"/>
                </a:lnTo>
                <a:lnTo>
                  <a:pt x="229" y="164"/>
                </a:lnTo>
                <a:lnTo>
                  <a:pt x="239" y="166"/>
                </a:lnTo>
                <a:lnTo>
                  <a:pt x="251" y="147"/>
                </a:lnTo>
                <a:lnTo>
                  <a:pt x="256" y="131"/>
                </a:lnTo>
                <a:lnTo>
                  <a:pt x="268" y="152"/>
                </a:lnTo>
                <a:lnTo>
                  <a:pt x="328" y="133"/>
                </a:lnTo>
                <a:lnTo>
                  <a:pt x="324" y="110"/>
                </a:lnTo>
                <a:lnTo>
                  <a:pt x="307" y="80"/>
                </a:lnTo>
                <a:lnTo>
                  <a:pt x="299" y="77"/>
                </a:lnTo>
                <a:lnTo>
                  <a:pt x="289" y="79"/>
                </a:lnTo>
                <a:lnTo>
                  <a:pt x="290" y="84"/>
                </a:lnTo>
                <a:lnTo>
                  <a:pt x="304" y="86"/>
                </a:lnTo>
                <a:lnTo>
                  <a:pt x="309" y="114"/>
                </a:lnTo>
                <a:lnTo>
                  <a:pt x="285" y="124"/>
                </a:lnTo>
                <a:lnTo>
                  <a:pt x="251" y="101"/>
                </a:lnTo>
                <a:lnTo>
                  <a:pt x="239" y="77"/>
                </a:lnTo>
                <a:lnTo>
                  <a:pt x="224" y="70"/>
                </a:lnTo>
                <a:lnTo>
                  <a:pt x="224" y="77"/>
                </a:lnTo>
                <a:lnTo>
                  <a:pt x="208" y="63"/>
                </a:lnTo>
                <a:lnTo>
                  <a:pt x="220" y="45"/>
                </a:lnTo>
                <a:lnTo>
                  <a:pt x="231" y="30"/>
                </a:lnTo>
                <a:lnTo>
                  <a:pt x="212" y="0"/>
                </a:lnTo>
                <a:lnTo>
                  <a:pt x="179" y="24"/>
                </a:lnTo>
                <a:lnTo>
                  <a:pt x="70" y="52"/>
                </a:lnTo>
                <a:lnTo>
                  <a:pt x="0" y="68"/>
                </a:lnTo>
                <a:lnTo>
                  <a:pt x="0" y="156"/>
                </a:lnTo>
                <a:close/>
              </a:path>
            </a:pathLst>
          </a:custGeom>
          <a:solidFill>
            <a:schemeClr val="accent3">
              <a:lumMod val="8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9" name="Freeform 109"/>
          <p:cNvSpPr>
            <a:spLocks/>
          </p:cNvSpPr>
          <p:nvPr/>
        </p:nvSpPr>
        <p:spPr bwMode="auto">
          <a:xfrm>
            <a:off x="7880350" y="1752600"/>
            <a:ext cx="252413" cy="493713"/>
          </a:xfrm>
          <a:custGeom>
            <a:avLst/>
            <a:gdLst>
              <a:gd name="T0" fmla="*/ 2147483647 w 158"/>
              <a:gd name="T1" fmla="*/ 2147483647 h 311"/>
              <a:gd name="T2" fmla="*/ 2147483647 w 158"/>
              <a:gd name="T3" fmla="*/ 2147483647 h 311"/>
              <a:gd name="T4" fmla="*/ 2147483647 w 158"/>
              <a:gd name="T5" fmla="*/ 2147483647 h 311"/>
              <a:gd name="T6" fmla="*/ 2147483647 w 158"/>
              <a:gd name="T7" fmla="*/ 2147483647 h 311"/>
              <a:gd name="T8" fmla="*/ 2147483647 w 158"/>
              <a:gd name="T9" fmla="*/ 2147483647 h 311"/>
              <a:gd name="T10" fmla="*/ 2147483647 w 158"/>
              <a:gd name="T11" fmla="*/ 2147483647 h 311"/>
              <a:gd name="T12" fmla="*/ 2147483647 w 158"/>
              <a:gd name="T13" fmla="*/ 0 h 311"/>
              <a:gd name="T14" fmla="*/ 0 w 158"/>
              <a:gd name="T15" fmla="*/ 2147483647 h 311"/>
              <a:gd name="T16" fmla="*/ 2147483647 w 158"/>
              <a:gd name="T17" fmla="*/ 2147483647 h 311"/>
              <a:gd name="T18" fmla="*/ 2147483647 w 158"/>
              <a:gd name="T19" fmla="*/ 2147483647 h 31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8"/>
              <a:gd name="T31" fmla="*/ 0 h 311"/>
              <a:gd name="T32" fmla="*/ 158 w 158"/>
              <a:gd name="T33" fmla="*/ 311 h 31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8" h="311">
                <a:moveTo>
                  <a:pt x="25" y="127"/>
                </a:moveTo>
                <a:lnTo>
                  <a:pt x="32" y="183"/>
                </a:lnTo>
                <a:lnTo>
                  <a:pt x="73" y="311"/>
                </a:lnTo>
                <a:lnTo>
                  <a:pt x="143" y="295"/>
                </a:lnTo>
                <a:lnTo>
                  <a:pt x="138" y="113"/>
                </a:lnTo>
                <a:lnTo>
                  <a:pt x="157" y="78"/>
                </a:lnTo>
                <a:lnTo>
                  <a:pt x="158" y="0"/>
                </a:lnTo>
                <a:lnTo>
                  <a:pt x="0" y="38"/>
                </a:lnTo>
                <a:lnTo>
                  <a:pt x="25" y="127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" name="Freeform 110"/>
          <p:cNvSpPr>
            <a:spLocks/>
          </p:cNvSpPr>
          <p:nvPr/>
        </p:nvSpPr>
        <p:spPr bwMode="auto">
          <a:xfrm>
            <a:off x="8101013" y="1679575"/>
            <a:ext cx="231775" cy="541338"/>
          </a:xfrm>
          <a:custGeom>
            <a:avLst/>
            <a:gdLst>
              <a:gd name="T0" fmla="*/ 0 w 147"/>
              <a:gd name="T1" fmla="*/ 2147483647 h 341"/>
              <a:gd name="T2" fmla="*/ 2147483647 w 147"/>
              <a:gd name="T3" fmla="*/ 2147483647 h 341"/>
              <a:gd name="T4" fmla="*/ 2147483647 w 147"/>
              <a:gd name="T5" fmla="*/ 2147483647 h 341"/>
              <a:gd name="T6" fmla="*/ 2147483647 w 147"/>
              <a:gd name="T7" fmla="*/ 2147483647 h 341"/>
              <a:gd name="T8" fmla="*/ 2147483647 w 147"/>
              <a:gd name="T9" fmla="*/ 0 h 341"/>
              <a:gd name="T10" fmla="*/ 2147483647 w 147"/>
              <a:gd name="T11" fmla="*/ 2147483647 h 341"/>
              <a:gd name="T12" fmla="*/ 2147483647 w 147"/>
              <a:gd name="T13" fmla="*/ 2147483647 h 341"/>
              <a:gd name="T14" fmla="*/ 2147483647 w 147"/>
              <a:gd name="T15" fmla="*/ 2147483647 h 341"/>
              <a:gd name="T16" fmla="*/ 2147483647 w 147"/>
              <a:gd name="T17" fmla="*/ 2147483647 h 341"/>
              <a:gd name="T18" fmla="*/ 2147483647 w 147"/>
              <a:gd name="T19" fmla="*/ 2147483647 h 341"/>
              <a:gd name="T20" fmla="*/ 0 w 147"/>
              <a:gd name="T21" fmla="*/ 2147483647 h 341"/>
              <a:gd name="T22" fmla="*/ 0 w 147"/>
              <a:gd name="T23" fmla="*/ 2147483647 h 3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"/>
              <a:gd name="T37" fmla="*/ 0 h 341"/>
              <a:gd name="T38" fmla="*/ 147 w 147"/>
              <a:gd name="T39" fmla="*/ 341 h 34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" h="341">
                <a:moveTo>
                  <a:pt x="0" y="159"/>
                </a:moveTo>
                <a:lnTo>
                  <a:pt x="19" y="124"/>
                </a:lnTo>
                <a:lnTo>
                  <a:pt x="20" y="46"/>
                </a:lnTo>
                <a:lnTo>
                  <a:pt x="19" y="16"/>
                </a:lnTo>
                <a:lnTo>
                  <a:pt x="48" y="0"/>
                </a:lnTo>
                <a:lnTo>
                  <a:pt x="114" y="214"/>
                </a:lnTo>
                <a:lnTo>
                  <a:pt x="147" y="259"/>
                </a:lnTo>
                <a:lnTo>
                  <a:pt x="147" y="289"/>
                </a:lnTo>
                <a:lnTo>
                  <a:pt x="114" y="313"/>
                </a:lnTo>
                <a:lnTo>
                  <a:pt x="5" y="341"/>
                </a:lnTo>
                <a:lnTo>
                  <a:pt x="0" y="159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" name="Freeform 111"/>
          <p:cNvSpPr>
            <a:spLocks/>
          </p:cNvSpPr>
          <p:nvPr/>
        </p:nvSpPr>
        <p:spPr bwMode="auto">
          <a:xfrm>
            <a:off x="8177213" y="1198563"/>
            <a:ext cx="566737" cy="892175"/>
          </a:xfrm>
          <a:custGeom>
            <a:avLst/>
            <a:gdLst>
              <a:gd name="T0" fmla="*/ 0 w 358"/>
              <a:gd name="T1" fmla="*/ 2147483647 h 562"/>
              <a:gd name="T2" fmla="*/ 2147483647 w 358"/>
              <a:gd name="T3" fmla="*/ 2147483647 h 562"/>
              <a:gd name="T4" fmla="*/ 2147483647 w 358"/>
              <a:gd name="T5" fmla="*/ 2147483647 h 562"/>
              <a:gd name="T6" fmla="*/ 2147483647 w 358"/>
              <a:gd name="T7" fmla="*/ 2147483647 h 562"/>
              <a:gd name="T8" fmla="*/ 2147483647 w 358"/>
              <a:gd name="T9" fmla="*/ 2147483647 h 562"/>
              <a:gd name="T10" fmla="*/ 2147483647 w 358"/>
              <a:gd name="T11" fmla="*/ 2147483647 h 562"/>
              <a:gd name="T12" fmla="*/ 2147483647 w 358"/>
              <a:gd name="T13" fmla="*/ 2147483647 h 562"/>
              <a:gd name="T14" fmla="*/ 2147483647 w 358"/>
              <a:gd name="T15" fmla="*/ 2147483647 h 562"/>
              <a:gd name="T16" fmla="*/ 2147483647 w 358"/>
              <a:gd name="T17" fmla="*/ 2147483647 h 562"/>
              <a:gd name="T18" fmla="*/ 2147483647 w 358"/>
              <a:gd name="T19" fmla="*/ 0 h 562"/>
              <a:gd name="T20" fmla="*/ 2147483647 w 358"/>
              <a:gd name="T21" fmla="*/ 2147483647 h 562"/>
              <a:gd name="T22" fmla="*/ 2147483647 w 358"/>
              <a:gd name="T23" fmla="*/ 2147483647 h 562"/>
              <a:gd name="T24" fmla="*/ 2147483647 w 358"/>
              <a:gd name="T25" fmla="*/ 2147483647 h 562"/>
              <a:gd name="T26" fmla="*/ 2147483647 w 358"/>
              <a:gd name="T27" fmla="*/ 2147483647 h 562"/>
              <a:gd name="T28" fmla="*/ 2147483647 w 358"/>
              <a:gd name="T29" fmla="*/ 2147483647 h 562"/>
              <a:gd name="T30" fmla="*/ 2147483647 w 358"/>
              <a:gd name="T31" fmla="*/ 2147483647 h 562"/>
              <a:gd name="T32" fmla="*/ 2147483647 w 358"/>
              <a:gd name="T33" fmla="*/ 2147483647 h 562"/>
              <a:gd name="T34" fmla="*/ 2147483647 w 358"/>
              <a:gd name="T35" fmla="*/ 2147483647 h 562"/>
              <a:gd name="T36" fmla="*/ 2147483647 w 358"/>
              <a:gd name="T37" fmla="*/ 2147483647 h 562"/>
              <a:gd name="T38" fmla="*/ 2147483647 w 358"/>
              <a:gd name="T39" fmla="*/ 2147483647 h 562"/>
              <a:gd name="T40" fmla="*/ 2147483647 w 358"/>
              <a:gd name="T41" fmla="*/ 2147483647 h 562"/>
              <a:gd name="T42" fmla="*/ 2147483647 w 358"/>
              <a:gd name="T43" fmla="*/ 2147483647 h 562"/>
              <a:gd name="T44" fmla="*/ 2147483647 w 358"/>
              <a:gd name="T45" fmla="*/ 2147483647 h 562"/>
              <a:gd name="T46" fmla="*/ 2147483647 w 358"/>
              <a:gd name="T47" fmla="*/ 2147483647 h 562"/>
              <a:gd name="T48" fmla="*/ 2147483647 w 358"/>
              <a:gd name="T49" fmla="*/ 2147483647 h 562"/>
              <a:gd name="T50" fmla="*/ 2147483647 w 358"/>
              <a:gd name="T51" fmla="*/ 2147483647 h 562"/>
              <a:gd name="T52" fmla="*/ 2147483647 w 358"/>
              <a:gd name="T53" fmla="*/ 2147483647 h 562"/>
              <a:gd name="T54" fmla="*/ 2147483647 w 358"/>
              <a:gd name="T55" fmla="*/ 2147483647 h 562"/>
              <a:gd name="T56" fmla="*/ 2147483647 w 358"/>
              <a:gd name="T57" fmla="*/ 2147483647 h 562"/>
              <a:gd name="T58" fmla="*/ 2147483647 w 358"/>
              <a:gd name="T59" fmla="*/ 2147483647 h 562"/>
              <a:gd name="T60" fmla="*/ 2147483647 w 358"/>
              <a:gd name="T61" fmla="*/ 2147483647 h 562"/>
              <a:gd name="T62" fmla="*/ 2147483647 w 358"/>
              <a:gd name="T63" fmla="*/ 2147483647 h 562"/>
              <a:gd name="T64" fmla="*/ 2147483647 w 358"/>
              <a:gd name="T65" fmla="*/ 2147483647 h 562"/>
              <a:gd name="T66" fmla="*/ 0 w 358"/>
              <a:gd name="T67" fmla="*/ 2147483647 h 562"/>
              <a:gd name="T68" fmla="*/ 0 w 358"/>
              <a:gd name="T69" fmla="*/ 2147483647 h 5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58"/>
              <a:gd name="T106" fmla="*/ 0 h 562"/>
              <a:gd name="T107" fmla="*/ 358 w 358"/>
              <a:gd name="T108" fmla="*/ 562 h 5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58" h="562">
                <a:moveTo>
                  <a:pt x="0" y="303"/>
                </a:moveTo>
                <a:lnTo>
                  <a:pt x="20" y="305"/>
                </a:lnTo>
                <a:lnTo>
                  <a:pt x="22" y="268"/>
                </a:lnTo>
                <a:lnTo>
                  <a:pt x="48" y="217"/>
                </a:lnTo>
                <a:lnTo>
                  <a:pt x="36" y="181"/>
                </a:lnTo>
                <a:lnTo>
                  <a:pt x="87" y="4"/>
                </a:lnTo>
                <a:lnTo>
                  <a:pt x="99" y="4"/>
                </a:lnTo>
                <a:lnTo>
                  <a:pt x="102" y="27"/>
                </a:lnTo>
                <a:lnTo>
                  <a:pt x="153" y="7"/>
                </a:lnTo>
                <a:lnTo>
                  <a:pt x="155" y="0"/>
                </a:lnTo>
                <a:lnTo>
                  <a:pt x="196" y="9"/>
                </a:lnTo>
                <a:lnTo>
                  <a:pt x="263" y="182"/>
                </a:lnTo>
                <a:lnTo>
                  <a:pt x="293" y="184"/>
                </a:lnTo>
                <a:lnTo>
                  <a:pt x="350" y="249"/>
                </a:lnTo>
                <a:lnTo>
                  <a:pt x="341" y="261"/>
                </a:lnTo>
                <a:lnTo>
                  <a:pt x="358" y="261"/>
                </a:lnTo>
                <a:lnTo>
                  <a:pt x="346" y="293"/>
                </a:lnTo>
                <a:lnTo>
                  <a:pt x="319" y="314"/>
                </a:lnTo>
                <a:lnTo>
                  <a:pt x="288" y="329"/>
                </a:lnTo>
                <a:lnTo>
                  <a:pt x="285" y="350"/>
                </a:lnTo>
                <a:lnTo>
                  <a:pt x="268" y="331"/>
                </a:lnTo>
                <a:lnTo>
                  <a:pt x="240" y="354"/>
                </a:lnTo>
                <a:lnTo>
                  <a:pt x="227" y="354"/>
                </a:lnTo>
                <a:lnTo>
                  <a:pt x="215" y="340"/>
                </a:lnTo>
                <a:lnTo>
                  <a:pt x="208" y="408"/>
                </a:lnTo>
                <a:lnTo>
                  <a:pt x="182" y="419"/>
                </a:lnTo>
                <a:lnTo>
                  <a:pt x="170" y="445"/>
                </a:lnTo>
                <a:lnTo>
                  <a:pt x="155" y="445"/>
                </a:lnTo>
                <a:lnTo>
                  <a:pt x="119" y="485"/>
                </a:lnTo>
                <a:lnTo>
                  <a:pt x="118" y="517"/>
                </a:lnTo>
                <a:lnTo>
                  <a:pt x="109" y="529"/>
                </a:lnTo>
                <a:lnTo>
                  <a:pt x="99" y="562"/>
                </a:lnTo>
                <a:lnTo>
                  <a:pt x="66" y="517"/>
                </a:lnTo>
                <a:lnTo>
                  <a:pt x="0" y="303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" name="Rectangle 112"/>
          <p:cNvSpPr>
            <a:spLocks noChangeArrowheads="1"/>
          </p:cNvSpPr>
          <p:nvPr/>
        </p:nvSpPr>
        <p:spPr bwMode="auto">
          <a:xfrm>
            <a:off x="304800" y="6248400"/>
            <a:ext cx="8382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32881" name="Text Box 113"/>
          <p:cNvSpPr txBox="1">
            <a:spLocks noChangeArrowheads="1"/>
          </p:cNvSpPr>
          <p:nvPr/>
        </p:nvSpPr>
        <p:spPr bwMode="auto">
          <a:xfrm>
            <a:off x="1295400" y="6096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Developing Programs</a:t>
            </a:r>
          </a:p>
        </p:txBody>
      </p:sp>
      <p:sp>
        <p:nvSpPr>
          <p:cNvPr id="4204" name="Text Box 115"/>
          <p:cNvSpPr txBox="1">
            <a:spLocks noChangeArrowheads="1"/>
          </p:cNvSpPr>
          <p:nvPr/>
        </p:nvSpPr>
        <p:spPr bwMode="auto">
          <a:xfrm>
            <a:off x="685800" y="228600"/>
            <a:ext cx="792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National POLST Paradigm Programs</a:t>
            </a:r>
          </a:p>
        </p:txBody>
      </p:sp>
      <p:sp>
        <p:nvSpPr>
          <p:cNvPr id="4205" name="Rectangle 116"/>
          <p:cNvSpPr>
            <a:spLocks noChangeArrowheads="1"/>
          </p:cNvSpPr>
          <p:nvPr/>
        </p:nvSpPr>
        <p:spPr bwMode="auto">
          <a:xfrm>
            <a:off x="304800" y="5791200"/>
            <a:ext cx="838200" cy="228600"/>
          </a:xfrm>
          <a:prstGeom prst="rect">
            <a:avLst/>
          </a:prstGeom>
          <a:solidFill>
            <a:srgbClr val="CC0099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32885" name="Rectangle 117"/>
          <p:cNvSpPr>
            <a:spLocks noChangeArrowheads="1"/>
          </p:cNvSpPr>
          <p:nvPr/>
        </p:nvSpPr>
        <p:spPr bwMode="auto">
          <a:xfrm>
            <a:off x="1295400" y="5638800"/>
            <a:ext cx="2819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Endorsed Programs</a:t>
            </a:r>
          </a:p>
        </p:txBody>
      </p:sp>
      <p:sp>
        <p:nvSpPr>
          <p:cNvPr id="4207" name="Rectangle 118"/>
          <p:cNvSpPr>
            <a:spLocks noChangeArrowheads="1"/>
          </p:cNvSpPr>
          <p:nvPr/>
        </p:nvSpPr>
        <p:spPr bwMode="auto">
          <a:xfrm>
            <a:off x="4724400" y="6400800"/>
            <a:ext cx="838200" cy="228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32887" name="Text Box 119"/>
          <p:cNvSpPr txBox="1">
            <a:spLocks noChangeArrowheads="1"/>
          </p:cNvSpPr>
          <p:nvPr/>
        </p:nvSpPr>
        <p:spPr bwMode="auto">
          <a:xfrm>
            <a:off x="5638800" y="6248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No Program (Contacts)</a:t>
            </a:r>
          </a:p>
        </p:txBody>
      </p:sp>
      <p:sp>
        <p:nvSpPr>
          <p:cNvPr id="4209" name="Freeform 121"/>
          <p:cNvSpPr>
            <a:spLocks/>
          </p:cNvSpPr>
          <p:nvPr/>
        </p:nvSpPr>
        <p:spPr bwMode="auto">
          <a:xfrm>
            <a:off x="5365750" y="1879600"/>
            <a:ext cx="177800" cy="90488"/>
          </a:xfrm>
          <a:custGeom>
            <a:avLst/>
            <a:gdLst>
              <a:gd name="T0" fmla="*/ 2147483647 w 112"/>
              <a:gd name="T1" fmla="*/ 2147483647 h 57"/>
              <a:gd name="T2" fmla="*/ 2147483647 w 112"/>
              <a:gd name="T3" fmla="*/ 2147483647 h 57"/>
              <a:gd name="T4" fmla="*/ 2147483647 w 112"/>
              <a:gd name="T5" fmla="*/ 2147483647 h 57"/>
              <a:gd name="T6" fmla="*/ 2147483647 w 112"/>
              <a:gd name="T7" fmla="*/ 2147483647 h 57"/>
              <a:gd name="T8" fmla="*/ 2147483647 w 112"/>
              <a:gd name="T9" fmla="*/ 2147483647 h 57"/>
              <a:gd name="T10" fmla="*/ 2147483647 w 112"/>
              <a:gd name="T11" fmla="*/ 0 h 57"/>
              <a:gd name="T12" fmla="*/ 2147483647 w 112"/>
              <a:gd name="T13" fmla="*/ 214748364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2"/>
              <a:gd name="T22" fmla="*/ 0 h 57"/>
              <a:gd name="T23" fmla="*/ 112 w 112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2" h="57">
                <a:moveTo>
                  <a:pt x="44" y="8"/>
                </a:moveTo>
                <a:cubicBezTo>
                  <a:pt x="33" y="9"/>
                  <a:pt x="20" y="4"/>
                  <a:pt x="12" y="12"/>
                </a:cubicBezTo>
                <a:cubicBezTo>
                  <a:pt x="0" y="24"/>
                  <a:pt x="24" y="51"/>
                  <a:pt x="32" y="56"/>
                </a:cubicBezTo>
                <a:cubicBezTo>
                  <a:pt x="55" y="55"/>
                  <a:pt x="78" y="57"/>
                  <a:pt x="100" y="52"/>
                </a:cubicBezTo>
                <a:cubicBezTo>
                  <a:pt x="112" y="49"/>
                  <a:pt x="105" y="27"/>
                  <a:pt x="100" y="16"/>
                </a:cubicBezTo>
                <a:cubicBezTo>
                  <a:pt x="94" y="3"/>
                  <a:pt x="68" y="4"/>
                  <a:pt x="56" y="0"/>
                </a:cubicBezTo>
                <a:cubicBezTo>
                  <a:pt x="43" y="4"/>
                  <a:pt x="44" y="0"/>
                  <a:pt x="44" y="8"/>
                </a:cubicBezTo>
                <a:close/>
              </a:path>
            </a:pathLst>
          </a:custGeom>
          <a:solidFill>
            <a:srgbClr val="FF99CC"/>
          </a:solidFill>
          <a:ln w="3175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0" name="Freeform 122"/>
          <p:cNvSpPr>
            <a:spLocks/>
          </p:cNvSpPr>
          <p:nvPr/>
        </p:nvSpPr>
        <p:spPr bwMode="auto">
          <a:xfrm>
            <a:off x="5462588" y="2324100"/>
            <a:ext cx="282575" cy="295275"/>
          </a:xfrm>
          <a:custGeom>
            <a:avLst/>
            <a:gdLst>
              <a:gd name="T0" fmla="*/ 0 w 178"/>
              <a:gd name="T1" fmla="*/ 2147483647 h 186"/>
              <a:gd name="T2" fmla="*/ 2147483647 w 178"/>
              <a:gd name="T3" fmla="*/ 2147483647 h 186"/>
              <a:gd name="T4" fmla="*/ 2147483647 w 178"/>
              <a:gd name="T5" fmla="*/ 2147483647 h 186"/>
              <a:gd name="T6" fmla="*/ 2147483647 w 178"/>
              <a:gd name="T7" fmla="*/ 2147483647 h 186"/>
              <a:gd name="T8" fmla="*/ 2147483647 w 178"/>
              <a:gd name="T9" fmla="*/ 2147483647 h 186"/>
              <a:gd name="T10" fmla="*/ 0 w 178"/>
              <a:gd name="T11" fmla="*/ 2147483647 h 1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"/>
              <a:gd name="T19" fmla="*/ 0 h 186"/>
              <a:gd name="T20" fmla="*/ 178 w 178"/>
              <a:gd name="T21" fmla="*/ 186 h 1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" h="186">
                <a:moveTo>
                  <a:pt x="0" y="126"/>
                </a:moveTo>
                <a:cubicBezTo>
                  <a:pt x="1" y="98"/>
                  <a:pt x="1" y="70"/>
                  <a:pt x="3" y="42"/>
                </a:cubicBezTo>
                <a:cubicBezTo>
                  <a:pt x="4" y="30"/>
                  <a:pt x="33" y="24"/>
                  <a:pt x="33" y="24"/>
                </a:cubicBezTo>
                <a:cubicBezTo>
                  <a:pt x="57" y="0"/>
                  <a:pt x="93" y="11"/>
                  <a:pt x="123" y="21"/>
                </a:cubicBezTo>
                <a:cubicBezTo>
                  <a:pt x="178" y="186"/>
                  <a:pt x="130" y="153"/>
                  <a:pt x="27" y="150"/>
                </a:cubicBezTo>
                <a:cubicBezTo>
                  <a:pt x="13" y="145"/>
                  <a:pt x="7" y="139"/>
                  <a:pt x="0" y="126"/>
                </a:cubicBezTo>
                <a:close/>
              </a:path>
            </a:pathLst>
          </a:custGeom>
          <a:solidFill>
            <a:srgbClr val="CC0099"/>
          </a:solidFill>
          <a:ln w="3175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1" name="Freeform 123"/>
          <p:cNvSpPr>
            <a:spLocks/>
          </p:cNvSpPr>
          <p:nvPr/>
        </p:nvSpPr>
        <p:spPr bwMode="auto">
          <a:xfrm>
            <a:off x="5805488" y="2481263"/>
            <a:ext cx="139700" cy="139700"/>
          </a:xfrm>
          <a:custGeom>
            <a:avLst/>
            <a:gdLst>
              <a:gd name="T0" fmla="*/ 2147483647 w 88"/>
              <a:gd name="T1" fmla="*/ 0 h 88"/>
              <a:gd name="T2" fmla="*/ 2147483647 w 88"/>
              <a:gd name="T3" fmla="*/ 2147483647 h 88"/>
              <a:gd name="T4" fmla="*/ 0 w 88"/>
              <a:gd name="T5" fmla="*/ 2147483647 h 88"/>
              <a:gd name="T6" fmla="*/ 2147483647 w 88"/>
              <a:gd name="T7" fmla="*/ 2147483647 h 88"/>
              <a:gd name="T8" fmla="*/ 2147483647 w 88"/>
              <a:gd name="T9" fmla="*/ 2147483647 h 88"/>
              <a:gd name="T10" fmla="*/ 2147483647 w 88"/>
              <a:gd name="T11" fmla="*/ 2147483647 h 88"/>
              <a:gd name="T12" fmla="*/ 2147483647 w 88"/>
              <a:gd name="T13" fmla="*/ 0 h 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88"/>
              <a:gd name="T23" fmla="*/ 88 w 88"/>
              <a:gd name="T24" fmla="*/ 88 h 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88">
                <a:moveTo>
                  <a:pt x="63" y="0"/>
                </a:moveTo>
                <a:cubicBezTo>
                  <a:pt x="49" y="1"/>
                  <a:pt x="35" y="1"/>
                  <a:pt x="21" y="3"/>
                </a:cubicBezTo>
                <a:cubicBezTo>
                  <a:pt x="11" y="5"/>
                  <a:pt x="0" y="27"/>
                  <a:pt x="0" y="27"/>
                </a:cubicBezTo>
                <a:cubicBezTo>
                  <a:pt x="4" y="53"/>
                  <a:pt x="8" y="55"/>
                  <a:pt x="33" y="60"/>
                </a:cubicBezTo>
                <a:cubicBezTo>
                  <a:pt x="44" y="67"/>
                  <a:pt x="44" y="73"/>
                  <a:pt x="51" y="84"/>
                </a:cubicBezTo>
                <a:cubicBezTo>
                  <a:pt x="59" y="83"/>
                  <a:pt x="72" y="88"/>
                  <a:pt x="75" y="81"/>
                </a:cubicBezTo>
                <a:cubicBezTo>
                  <a:pt x="88" y="52"/>
                  <a:pt x="63" y="25"/>
                  <a:pt x="63" y="0"/>
                </a:cubicBezTo>
                <a:close/>
              </a:path>
            </a:pathLst>
          </a:custGeom>
          <a:solidFill>
            <a:srgbClr val="CC0099"/>
          </a:solidFill>
          <a:ln w="3175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2" name="Text Box 128"/>
          <p:cNvSpPr txBox="1">
            <a:spLocks noChangeArrowheads="1"/>
          </p:cNvSpPr>
          <p:nvPr/>
        </p:nvSpPr>
        <p:spPr bwMode="auto">
          <a:xfrm>
            <a:off x="4572000" y="60198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sz="1400"/>
          </a:p>
        </p:txBody>
      </p:sp>
      <p:sp>
        <p:nvSpPr>
          <p:cNvPr id="4213" name="Freeform 125"/>
          <p:cNvSpPr>
            <a:spLocks/>
          </p:cNvSpPr>
          <p:nvPr/>
        </p:nvSpPr>
        <p:spPr bwMode="auto">
          <a:xfrm>
            <a:off x="838200" y="4419600"/>
            <a:ext cx="304800" cy="381000"/>
          </a:xfrm>
          <a:custGeom>
            <a:avLst/>
            <a:gdLst>
              <a:gd name="T0" fmla="*/ 2147483647 w 103"/>
              <a:gd name="T1" fmla="*/ 2147483647 h 89"/>
              <a:gd name="T2" fmla="*/ 2147483647 w 103"/>
              <a:gd name="T3" fmla="*/ 2147483647 h 89"/>
              <a:gd name="T4" fmla="*/ 2147483647 w 103"/>
              <a:gd name="T5" fmla="*/ 2147483647 h 89"/>
              <a:gd name="T6" fmla="*/ 2147483647 w 103"/>
              <a:gd name="T7" fmla="*/ 2147483647 h 89"/>
              <a:gd name="T8" fmla="*/ 2147483647 w 103"/>
              <a:gd name="T9" fmla="*/ 2147483647 h 89"/>
              <a:gd name="T10" fmla="*/ 2147483647 w 103"/>
              <a:gd name="T11" fmla="*/ 2147483647 h 89"/>
              <a:gd name="T12" fmla="*/ 2147483647 w 103"/>
              <a:gd name="T13" fmla="*/ 2147483647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3"/>
              <a:gd name="T22" fmla="*/ 0 h 89"/>
              <a:gd name="T23" fmla="*/ 103 w 103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3" h="89">
                <a:moveTo>
                  <a:pt x="61" y="4"/>
                </a:moveTo>
                <a:cubicBezTo>
                  <a:pt x="50" y="0"/>
                  <a:pt x="54" y="1"/>
                  <a:pt x="37" y="4"/>
                </a:cubicBezTo>
                <a:cubicBezTo>
                  <a:pt x="31" y="5"/>
                  <a:pt x="19" y="10"/>
                  <a:pt x="19" y="10"/>
                </a:cubicBezTo>
                <a:cubicBezTo>
                  <a:pt x="7" y="28"/>
                  <a:pt x="0" y="64"/>
                  <a:pt x="23" y="72"/>
                </a:cubicBezTo>
                <a:cubicBezTo>
                  <a:pt x="48" y="71"/>
                  <a:pt x="96" y="89"/>
                  <a:pt x="97" y="64"/>
                </a:cubicBezTo>
                <a:cubicBezTo>
                  <a:pt x="97" y="58"/>
                  <a:pt x="103" y="24"/>
                  <a:pt x="91" y="12"/>
                </a:cubicBezTo>
                <a:cubicBezTo>
                  <a:pt x="84" y="5"/>
                  <a:pt x="61" y="4"/>
                  <a:pt x="61" y="4"/>
                </a:cubicBezTo>
                <a:close/>
              </a:path>
            </a:pathLst>
          </a:custGeom>
          <a:solidFill>
            <a:srgbClr val="CC0099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4" name="Freeform 125"/>
          <p:cNvSpPr>
            <a:spLocks/>
          </p:cNvSpPr>
          <p:nvPr/>
        </p:nvSpPr>
        <p:spPr bwMode="auto">
          <a:xfrm>
            <a:off x="685800" y="4419600"/>
            <a:ext cx="152400" cy="152400"/>
          </a:xfrm>
          <a:custGeom>
            <a:avLst/>
            <a:gdLst>
              <a:gd name="T0" fmla="*/ 2147483647 w 103"/>
              <a:gd name="T1" fmla="*/ 2147483647 h 89"/>
              <a:gd name="T2" fmla="*/ 2147483647 w 103"/>
              <a:gd name="T3" fmla="*/ 2147483647 h 89"/>
              <a:gd name="T4" fmla="*/ 2147483647 w 103"/>
              <a:gd name="T5" fmla="*/ 2147483647 h 89"/>
              <a:gd name="T6" fmla="*/ 2147483647 w 103"/>
              <a:gd name="T7" fmla="*/ 2147483647 h 89"/>
              <a:gd name="T8" fmla="*/ 2147483647 w 103"/>
              <a:gd name="T9" fmla="*/ 2147483647 h 89"/>
              <a:gd name="T10" fmla="*/ 2147483647 w 103"/>
              <a:gd name="T11" fmla="*/ 2147483647 h 89"/>
              <a:gd name="T12" fmla="*/ 2147483647 w 103"/>
              <a:gd name="T13" fmla="*/ 2147483647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3"/>
              <a:gd name="T22" fmla="*/ 0 h 89"/>
              <a:gd name="T23" fmla="*/ 103 w 103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3" h="89">
                <a:moveTo>
                  <a:pt x="61" y="4"/>
                </a:moveTo>
                <a:cubicBezTo>
                  <a:pt x="50" y="0"/>
                  <a:pt x="54" y="1"/>
                  <a:pt x="37" y="4"/>
                </a:cubicBezTo>
                <a:cubicBezTo>
                  <a:pt x="31" y="5"/>
                  <a:pt x="19" y="10"/>
                  <a:pt x="19" y="10"/>
                </a:cubicBezTo>
                <a:cubicBezTo>
                  <a:pt x="7" y="28"/>
                  <a:pt x="0" y="64"/>
                  <a:pt x="23" y="72"/>
                </a:cubicBezTo>
                <a:cubicBezTo>
                  <a:pt x="48" y="71"/>
                  <a:pt x="96" y="89"/>
                  <a:pt x="97" y="64"/>
                </a:cubicBezTo>
                <a:cubicBezTo>
                  <a:pt x="97" y="58"/>
                  <a:pt x="103" y="24"/>
                  <a:pt x="91" y="12"/>
                </a:cubicBezTo>
                <a:cubicBezTo>
                  <a:pt x="84" y="5"/>
                  <a:pt x="61" y="4"/>
                  <a:pt x="61" y="4"/>
                </a:cubicBezTo>
                <a:close/>
              </a:path>
            </a:pathLst>
          </a:custGeom>
          <a:solidFill>
            <a:srgbClr val="CC0099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5" name="Freeform 125"/>
          <p:cNvSpPr>
            <a:spLocks/>
          </p:cNvSpPr>
          <p:nvPr/>
        </p:nvSpPr>
        <p:spPr bwMode="auto">
          <a:xfrm flipH="1" flipV="1">
            <a:off x="228600" y="4191000"/>
            <a:ext cx="76200" cy="76200"/>
          </a:xfrm>
          <a:custGeom>
            <a:avLst/>
            <a:gdLst>
              <a:gd name="T0" fmla="*/ 2147483647 w 103"/>
              <a:gd name="T1" fmla="*/ 2147483647 h 89"/>
              <a:gd name="T2" fmla="*/ 2147483647 w 103"/>
              <a:gd name="T3" fmla="*/ 2147483647 h 89"/>
              <a:gd name="T4" fmla="*/ 2147483647 w 103"/>
              <a:gd name="T5" fmla="*/ 2147483647 h 89"/>
              <a:gd name="T6" fmla="*/ 2147483647 w 103"/>
              <a:gd name="T7" fmla="*/ 2147483647 h 89"/>
              <a:gd name="T8" fmla="*/ 2147483647 w 103"/>
              <a:gd name="T9" fmla="*/ 2147483647 h 89"/>
              <a:gd name="T10" fmla="*/ 2147483647 w 103"/>
              <a:gd name="T11" fmla="*/ 2147483647 h 89"/>
              <a:gd name="T12" fmla="*/ 2147483647 w 103"/>
              <a:gd name="T13" fmla="*/ 2147483647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3"/>
              <a:gd name="T22" fmla="*/ 0 h 89"/>
              <a:gd name="T23" fmla="*/ 103 w 103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3" h="89">
                <a:moveTo>
                  <a:pt x="61" y="4"/>
                </a:moveTo>
                <a:cubicBezTo>
                  <a:pt x="50" y="0"/>
                  <a:pt x="54" y="1"/>
                  <a:pt x="37" y="4"/>
                </a:cubicBezTo>
                <a:cubicBezTo>
                  <a:pt x="31" y="5"/>
                  <a:pt x="19" y="10"/>
                  <a:pt x="19" y="10"/>
                </a:cubicBezTo>
                <a:cubicBezTo>
                  <a:pt x="7" y="28"/>
                  <a:pt x="0" y="64"/>
                  <a:pt x="23" y="72"/>
                </a:cubicBezTo>
                <a:cubicBezTo>
                  <a:pt x="48" y="71"/>
                  <a:pt x="96" y="89"/>
                  <a:pt x="97" y="64"/>
                </a:cubicBezTo>
                <a:cubicBezTo>
                  <a:pt x="97" y="58"/>
                  <a:pt x="103" y="24"/>
                  <a:pt x="91" y="12"/>
                </a:cubicBezTo>
                <a:cubicBezTo>
                  <a:pt x="84" y="5"/>
                  <a:pt x="61" y="4"/>
                  <a:pt x="61" y="4"/>
                </a:cubicBezTo>
                <a:close/>
              </a:path>
            </a:pathLst>
          </a:custGeom>
          <a:solidFill>
            <a:srgbClr val="CC0099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rot="10800000" wrap="none"/>
          <a:lstStyle/>
          <a:p>
            <a:endParaRPr lang="en-US"/>
          </a:p>
        </p:txBody>
      </p:sp>
      <p:sp>
        <p:nvSpPr>
          <p:cNvPr id="4216" name="Freeform 125"/>
          <p:cNvSpPr>
            <a:spLocks/>
          </p:cNvSpPr>
          <p:nvPr/>
        </p:nvSpPr>
        <p:spPr bwMode="auto">
          <a:xfrm>
            <a:off x="609600" y="4343400"/>
            <a:ext cx="152400" cy="152400"/>
          </a:xfrm>
          <a:custGeom>
            <a:avLst/>
            <a:gdLst>
              <a:gd name="T0" fmla="*/ 2147483647 w 103"/>
              <a:gd name="T1" fmla="*/ 2147483647 h 89"/>
              <a:gd name="T2" fmla="*/ 2147483647 w 103"/>
              <a:gd name="T3" fmla="*/ 2147483647 h 89"/>
              <a:gd name="T4" fmla="*/ 2147483647 w 103"/>
              <a:gd name="T5" fmla="*/ 2147483647 h 89"/>
              <a:gd name="T6" fmla="*/ 2147483647 w 103"/>
              <a:gd name="T7" fmla="*/ 2147483647 h 89"/>
              <a:gd name="T8" fmla="*/ 2147483647 w 103"/>
              <a:gd name="T9" fmla="*/ 2147483647 h 89"/>
              <a:gd name="T10" fmla="*/ 2147483647 w 103"/>
              <a:gd name="T11" fmla="*/ 2147483647 h 89"/>
              <a:gd name="T12" fmla="*/ 2147483647 w 103"/>
              <a:gd name="T13" fmla="*/ 2147483647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3"/>
              <a:gd name="T22" fmla="*/ 0 h 89"/>
              <a:gd name="T23" fmla="*/ 103 w 103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3" h="89">
                <a:moveTo>
                  <a:pt x="61" y="4"/>
                </a:moveTo>
                <a:cubicBezTo>
                  <a:pt x="50" y="0"/>
                  <a:pt x="54" y="1"/>
                  <a:pt x="37" y="4"/>
                </a:cubicBezTo>
                <a:cubicBezTo>
                  <a:pt x="31" y="5"/>
                  <a:pt x="19" y="10"/>
                  <a:pt x="19" y="10"/>
                </a:cubicBezTo>
                <a:cubicBezTo>
                  <a:pt x="7" y="28"/>
                  <a:pt x="0" y="64"/>
                  <a:pt x="23" y="72"/>
                </a:cubicBezTo>
                <a:cubicBezTo>
                  <a:pt x="48" y="71"/>
                  <a:pt x="96" y="89"/>
                  <a:pt x="97" y="64"/>
                </a:cubicBezTo>
                <a:cubicBezTo>
                  <a:pt x="97" y="58"/>
                  <a:pt x="103" y="24"/>
                  <a:pt x="91" y="12"/>
                </a:cubicBezTo>
                <a:cubicBezTo>
                  <a:pt x="84" y="5"/>
                  <a:pt x="61" y="4"/>
                  <a:pt x="61" y="4"/>
                </a:cubicBezTo>
                <a:close/>
              </a:path>
            </a:pathLst>
          </a:custGeom>
          <a:solidFill>
            <a:srgbClr val="CC0099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7" name="Freeform 125"/>
          <p:cNvSpPr>
            <a:spLocks/>
          </p:cNvSpPr>
          <p:nvPr/>
        </p:nvSpPr>
        <p:spPr bwMode="auto">
          <a:xfrm>
            <a:off x="381000" y="4191000"/>
            <a:ext cx="152400" cy="152400"/>
          </a:xfrm>
          <a:custGeom>
            <a:avLst/>
            <a:gdLst>
              <a:gd name="T0" fmla="*/ 2147483647 w 103"/>
              <a:gd name="T1" fmla="*/ 2147483647 h 89"/>
              <a:gd name="T2" fmla="*/ 2147483647 w 103"/>
              <a:gd name="T3" fmla="*/ 2147483647 h 89"/>
              <a:gd name="T4" fmla="*/ 2147483647 w 103"/>
              <a:gd name="T5" fmla="*/ 2147483647 h 89"/>
              <a:gd name="T6" fmla="*/ 2147483647 w 103"/>
              <a:gd name="T7" fmla="*/ 2147483647 h 89"/>
              <a:gd name="T8" fmla="*/ 2147483647 w 103"/>
              <a:gd name="T9" fmla="*/ 2147483647 h 89"/>
              <a:gd name="T10" fmla="*/ 2147483647 w 103"/>
              <a:gd name="T11" fmla="*/ 2147483647 h 89"/>
              <a:gd name="T12" fmla="*/ 2147483647 w 103"/>
              <a:gd name="T13" fmla="*/ 2147483647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3"/>
              <a:gd name="T22" fmla="*/ 0 h 89"/>
              <a:gd name="T23" fmla="*/ 103 w 103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3" h="89">
                <a:moveTo>
                  <a:pt x="61" y="4"/>
                </a:moveTo>
                <a:cubicBezTo>
                  <a:pt x="50" y="0"/>
                  <a:pt x="54" y="1"/>
                  <a:pt x="37" y="4"/>
                </a:cubicBezTo>
                <a:cubicBezTo>
                  <a:pt x="31" y="5"/>
                  <a:pt x="19" y="10"/>
                  <a:pt x="19" y="10"/>
                </a:cubicBezTo>
                <a:cubicBezTo>
                  <a:pt x="7" y="28"/>
                  <a:pt x="0" y="64"/>
                  <a:pt x="23" y="72"/>
                </a:cubicBezTo>
                <a:cubicBezTo>
                  <a:pt x="48" y="71"/>
                  <a:pt x="96" y="89"/>
                  <a:pt x="97" y="64"/>
                </a:cubicBezTo>
                <a:cubicBezTo>
                  <a:pt x="97" y="58"/>
                  <a:pt x="103" y="24"/>
                  <a:pt x="91" y="12"/>
                </a:cubicBezTo>
                <a:cubicBezTo>
                  <a:pt x="84" y="5"/>
                  <a:pt x="61" y="4"/>
                  <a:pt x="61" y="4"/>
                </a:cubicBezTo>
                <a:close/>
              </a:path>
            </a:pathLst>
          </a:custGeom>
          <a:solidFill>
            <a:srgbClr val="CC0099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18" name="Freeform 124"/>
          <p:cNvSpPr>
            <a:spLocks/>
          </p:cNvSpPr>
          <p:nvPr/>
        </p:nvSpPr>
        <p:spPr bwMode="auto">
          <a:xfrm rot="-3088485">
            <a:off x="5810251" y="1660525"/>
            <a:ext cx="177800" cy="523875"/>
          </a:xfrm>
          <a:custGeom>
            <a:avLst/>
            <a:gdLst>
              <a:gd name="T0" fmla="*/ 0 w 197"/>
              <a:gd name="T1" fmla="*/ 0 h 194"/>
              <a:gd name="T2" fmla="*/ 2147483647 w 197"/>
              <a:gd name="T3" fmla="*/ 2147483647 h 194"/>
              <a:gd name="T4" fmla="*/ 2147483647 w 197"/>
              <a:gd name="T5" fmla="*/ 2147483647 h 194"/>
              <a:gd name="T6" fmla="*/ 2147483647 w 197"/>
              <a:gd name="T7" fmla="*/ 2147483647 h 194"/>
              <a:gd name="T8" fmla="*/ 2147483647 w 197"/>
              <a:gd name="T9" fmla="*/ 2147483647 h 194"/>
              <a:gd name="T10" fmla="*/ 2147483647 w 197"/>
              <a:gd name="T11" fmla="*/ 2147483647 h 194"/>
              <a:gd name="T12" fmla="*/ 2147483647 w 197"/>
              <a:gd name="T13" fmla="*/ 2147483647 h 194"/>
              <a:gd name="T14" fmla="*/ 2147483647 w 197"/>
              <a:gd name="T15" fmla="*/ 2147483647 h 194"/>
              <a:gd name="T16" fmla="*/ 2147483647 w 197"/>
              <a:gd name="T17" fmla="*/ 2147483647 h 194"/>
              <a:gd name="T18" fmla="*/ 2147483647 w 197"/>
              <a:gd name="T19" fmla="*/ 2147483647 h 194"/>
              <a:gd name="T20" fmla="*/ 2147483647 w 197"/>
              <a:gd name="T21" fmla="*/ 2147483647 h 194"/>
              <a:gd name="T22" fmla="*/ 2147483647 w 197"/>
              <a:gd name="T23" fmla="*/ 2147483647 h 194"/>
              <a:gd name="T24" fmla="*/ 2147483647 w 197"/>
              <a:gd name="T25" fmla="*/ 2147483647 h 194"/>
              <a:gd name="T26" fmla="*/ 0 w 197"/>
              <a:gd name="T27" fmla="*/ 0 h 19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7"/>
              <a:gd name="T43" fmla="*/ 0 h 194"/>
              <a:gd name="T44" fmla="*/ 197 w 197"/>
              <a:gd name="T45" fmla="*/ 194 h 19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7" h="194">
                <a:moveTo>
                  <a:pt x="0" y="0"/>
                </a:moveTo>
                <a:cubicBezTo>
                  <a:pt x="2" y="33"/>
                  <a:pt x="4" y="44"/>
                  <a:pt x="8" y="74"/>
                </a:cubicBezTo>
                <a:cubicBezTo>
                  <a:pt x="9" y="84"/>
                  <a:pt x="16" y="102"/>
                  <a:pt x="16" y="102"/>
                </a:cubicBezTo>
                <a:cubicBezTo>
                  <a:pt x="17" y="115"/>
                  <a:pt x="19" y="127"/>
                  <a:pt x="20" y="140"/>
                </a:cubicBezTo>
                <a:cubicBezTo>
                  <a:pt x="20" y="144"/>
                  <a:pt x="24" y="152"/>
                  <a:pt x="24" y="152"/>
                </a:cubicBezTo>
                <a:cubicBezTo>
                  <a:pt x="27" y="194"/>
                  <a:pt x="35" y="180"/>
                  <a:pt x="76" y="178"/>
                </a:cubicBezTo>
                <a:cubicBezTo>
                  <a:pt x="95" y="172"/>
                  <a:pt x="84" y="174"/>
                  <a:pt x="110" y="172"/>
                </a:cubicBezTo>
                <a:cubicBezTo>
                  <a:pt x="120" y="169"/>
                  <a:pt x="127" y="164"/>
                  <a:pt x="136" y="158"/>
                </a:cubicBezTo>
                <a:cubicBezTo>
                  <a:pt x="146" y="152"/>
                  <a:pt x="171" y="144"/>
                  <a:pt x="182" y="142"/>
                </a:cubicBezTo>
                <a:cubicBezTo>
                  <a:pt x="197" y="119"/>
                  <a:pt x="165" y="75"/>
                  <a:pt x="146" y="62"/>
                </a:cubicBezTo>
                <a:cubicBezTo>
                  <a:pt x="122" y="63"/>
                  <a:pt x="97" y="70"/>
                  <a:pt x="74" y="62"/>
                </a:cubicBezTo>
                <a:cubicBezTo>
                  <a:pt x="65" y="59"/>
                  <a:pt x="59" y="51"/>
                  <a:pt x="50" y="48"/>
                </a:cubicBezTo>
                <a:cubicBezTo>
                  <a:pt x="43" y="38"/>
                  <a:pt x="31" y="23"/>
                  <a:pt x="20" y="16"/>
                </a:cubicBezTo>
                <a:cubicBezTo>
                  <a:pt x="14" y="7"/>
                  <a:pt x="6" y="9"/>
                  <a:pt x="0" y="0"/>
                </a:cubicBezTo>
                <a:close/>
              </a:path>
            </a:pathLst>
          </a:custGeom>
          <a:solidFill>
            <a:srgbClr val="FF99CC"/>
          </a:solidFill>
          <a:ln w="12700" cap="sq">
            <a:solidFill>
              <a:srgbClr val="FF99CC"/>
            </a:solidFill>
            <a:round/>
            <a:headEnd type="none" w="sm" len="sm"/>
            <a:tailEnd type="none" w="sm" len="sm"/>
          </a:ln>
        </p:spPr>
        <p:txBody>
          <a:bodyPr vert="eaVert" wrap="none"/>
          <a:lstStyle/>
          <a:p>
            <a:endParaRPr lang="en-US"/>
          </a:p>
        </p:txBody>
      </p:sp>
      <p:sp>
        <p:nvSpPr>
          <p:cNvPr id="4219" name="Freeform 126"/>
          <p:cNvSpPr>
            <a:spLocks/>
          </p:cNvSpPr>
          <p:nvPr/>
        </p:nvSpPr>
        <p:spPr bwMode="auto">
          <a:xfrm rot="-2141443">
            <a:off x="5649913" y="1751013"/>
            <a:ext cx="298450" cy="133350"/>
          </a:xfrm>
          <a:custGeom>
            <a:avLst/>
            <a:gdLst>
              <a:gd name="T0" fmla="*/ 2147483647 w 165"/>
              <a:gd name="T1" fmla="*/ 0 h 201"/>
              <a:gd name="T2" fmla="*/ 2147483647 w 165"/>
              <a:gd name="T3" fmla="*/ 2147483647 h 201"/>
              <a:gd name="T4" fmla="*/ 2147483647 w 165"/>
              <a:gd name="T5" fmla="*/ 2147483647 h 201"/>
              <a:gd name="T6" fmla="*/ 2147483647 w 165"/>
              <a:gd name="T7" fmla="*/ 2147483647 h 201"/>
              <a:gd name="T8" fmla="*/ 2147483647 w 165"/>
              <a:gd name="T9" fmla="*/ 2147483647 h 201"/>
              <a:gd name="T10" fmla="*/ 2147483647 w 165"/>
              <a:gd name="T11" fmla="*/ 2147483647 h 201"/>
              <a:gd name="T12" fmla="*/ 2147483647 w 165"/>
              <a:gd name="T13" fmla="*/ 2147483647 h 201"/>
              <a:gd name="T14" fmla="*/ 2147483647 w 165"/>
              <a:gd name="T15" fmla="*/ 2147483647 h 201"/>
              <a:gd name="T16" fmla="*/ 2147483647 w 165"/>
              <a:gd name="T17" fmla="*/ 0 h 2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5"/>
              <a:gd name="T28" fmla="*/ 0 h 201"/>
              <a:gd name="T29" fmla="*/ 165 w 165"/>
              <a:gd name="T30" fmla="*/ 201 h 2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5" h="201">
                <a:moveTo>
                  <a:pt x="28" y="0"/>
                </a:moveTo>
                <a:cubicBezTo>
                  <a:pt x="54" y="5"/>
                  <a:pt x="79" y="12"/>
                  <a:pt x="104" y="20"/>
                </a:cubicBezTo>
                <a:cubicBezTo>
                  <a:pt x="133" y="51"/>
                  <a:pt x="122" y="37"/>
                  <a:pt x="152" y="82"/>
                </a:cubicBezTo>
                <a:cubicBezTo>
                  <a:pt x="157" y="89"/>
                  <a:pt x="165" y="103"/>
                  <a:pt x="165" y="103"/>
                </a:cubicBezTo>
                <a:cubicBezTo>
                  <a:pt x="157" y="155"/>
                  <a:pt x="159" y="185"/>
                  <a:pt x="104" y="199"/>
                </a:cubicBezTo>
                <a:cubicBezTo>
                  <a:pt x="88" y="197"/>
                  <a:pt x="70" y="201"/>
                  <a:pt x="56" y="192"/>
                </a:cubicBezTo>
                <a:cubicBezTo>
                  <a:pt x="42" y="183"/>
                  <a:pt x="37" y="165"/>
                  <a:pt x="28" y="151"/>
                </a:cubicBezTo>
                <a:cubicBezTo>
                  <a:pt x="23" y="144"/>
                  <a:pt x="14" y="130"/>
                  <a:pt x="14" y="130"/>
                </a:cubicBezTo>
                <a:cubicBezTo>
                  <a:pt x="0" y="83"/>
                  <a:pt x="28" y="46"/>
                  <a:pt x="28" y="0"/>
                </a:cubicBezTo>
                <a:close/>
              </a:path>
            </a:pathLst>
          </a:custGeom>
          <a:solidFill>
            <a:srgbClr val="FF99CC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0" name="Freeform 126"/>
          <p:cNvSpPr>
            <a:spLocks/>
          </p:cNvSpPr>
          <p:nvPr/>
        </p:nvSpPr>
        <p:spPr bwMode="auto">
          <a:xfrm rot="-1381957">
            <a:off x="5962650" y="1893888"/>
            <a:ext cx="366713" cy="168275"/>
          </a:xfrm>
          <a:custGeom>
            <a:avLst/>
            <a:gdLst>
              <a:gd name="T0" fmla="*/ 2147483647 w 165"/>
              <a:gd name="T1" fmla="*/ 0 h 201"/>
              <a:gd name="T2" fmla="*/ 2147483647 w 165"/>
              <a:gd name="T3" fmla="*/ 2147483647 h 201"/>
              <a:gd name="T4" fmla="*/ 2147483647 w 165"/>
              <a:gd name="T5" fmla="*/ 2147483647 h 201"/>
              <a:gd name="T6" fmla="*/ 2147483647 w 165"/>
              <a:gd name="T7" fmla="*/ 2147483647 h 201"/>
              <a:gd name="T8" fmla="*/ 2147483647 w 165"/>
              <a:gd name="T9" fmla="*/ 2147483647 h 201"/>
              <a:gd name="T10" fmla="*/ 2147483647 w 165"/>
              <a:gd name="T11" fmla="*/ 2147483647 h 201"/>
              <a:gd name="T12" fmla="*/ 2147483647 w 165"/>
              <a:gd name="T13" fmla="*/ 2147483647 h 201"/>
              <a:gd name="T14" fmla="*/ 2147483647 w 165"/>
              <a:gd name="T15" fmla="*/ 2147483647 h 201"/>
              <a:gd name="T16" fmla="*/ 2147483647 w 165"/>
              <a:gd name="T17" fmla="*/ 0 h 2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5"/>
              <a:gd name="T28" fmla="*/ 0 h 201"/>
              <a:gd name="T29" fmla="*/ 165 w 165"/>
              <a:gd name="T30" fmla="*/ 201 h 2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5" h="201">
                <a:moveTo>
                  <a:pt x="28" y="0"/>
                </a:moveTo>
                <a:cubicBezTo>
                  <a:pt x="54" y="5"/>
                  <a:pt x="79" y="12"/>
                  <a:pt x="104" y="20"/>
                </a:cubicBezTo>
                <a:cubicBezTo>
                  <a:pt x="133" y="51"/>
                  <a:pt x="122" y="37"/>
                  <a:pt x="152" y="82"/>
                </a:cubicBezTo>
                <a:cubicBezTo>
                  <a:pt x="157" y="89"/>
                  <a:pt x="165" y="103"/>
                  <a:pt x="165" y="103"/>
                </a:cubicBezTo>
                <a:cubicBezTo>
                  <a:pt x="157" y="155"/>
                  <a:pt x="159" y="185"/>
                  <a:pt x="104" y="199"/>
                </a:cubicBezTo>
                <a:cubicBezTo>
                  <a:pt x="88" y="197"/>
                  <a:pt x="70" y="201"/>
                  <a:pt x="56" y="192"/>
                </a:cubicBezTo>
                <a:cubicBezTo>
                  <a:pt x="42" y="183"/>
                  <a:pt x="37" y="165"/>
                  <a:pt x="28" y="151"/>
                </a:cubicBezTo>
                <a:cubicBezTo>
                  <a:pt x="23" y="144"/>
                  <a:pt x="14" y="130"/>
                  <a:pt x="14" y="130"/>
                </a:cubicBezTo>
                <a:cubicBezTo>
                  <a:pt x="0" y="83"/>
                  <a:pt x="28" y="46"/>
                  <a:pt x="28" y="0"/>
                </a:cubicBezTo>
                <a:close/>
              </a:path>
            </a:pathLst>
          </a:custGeom>
          <a:solidFill>
            <a:srgbClr val="FF99CC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1" name="Freeform 126"/>
          <p:cNvSpPr>
            <a:spLocks/>
          </p:cNvSpPr>
          <p:nvPr/>
        </p:nvSpPr>
        <p:spPr bwMode="auto">
          <a:xfrm rot="10592246">
            <a:off x="6176963" y="1838325"/>
            <a:ext cx="295275" cy="103188"/>
          </a:xfrm>
          <a:custGeom>
            <a:avLst/>
            <a:gdLst>
              <a:gd name="T0" fmla="*/ 2147483647 w 165"/>
              <a:gd name="T1" fmla="*/ 0 h 201"/>
              <a:gd name="T2" fmla="*/ 2147483647 w 165"/>
              <a:gd name="T3" fmla="*/ 2147483647 h 201"/>
              <a:gd name="T4" fmla="*/ 2147483647 w 165"/>
              <a:gd name="T5" fmla="*/ 2147483647 h 201"/>
              <a:gd name="T6" fmla="*/ 2147483647 w 165"/>
              <a:gd name="T7" fmla="*/ 2147483647 h 201"/>
              <a:gd name="T8" fmla="*/ 2147483647 w 165"/>
              <a:gd name="T9" fmla="*/ 2147483647 h 201"/>
              <a:gd name="T10" fmla="*/ 2147483647 w 165"/>
              <a:gd name="T11" fmla="*/ 2147483647 h 201"/>
              <a:gd name="T12" fmla="*/ 2147483647 w 165"/>
              <a:gd name="T13" fmla="*/ 2147483647 h 201"/>
              <a:gd name="T14" fmla="*/ 2147483647 w 165"/>
              <a:gd name="T15" fmla="*/ 2147483647 h 201"/>
              <a:gd name="T16" fmla="*/ 2147483647 w 165"/>
              <a:gd name="T17" fmla="*/ 0 h 2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5"/>
              <a:gd name="T28" fmla="*/ 0 h 201"/>
              <a:gd name="T29" fmla="*/ 165 w 165"/>
              <a:gd name="T30" fmla="*/ 201 h 2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5" h="201">
                <a:moveTo>
                  <a:pt x="28" y="0"/>
                </a:moveTo>
                <a:cubicBezTo>
                  <a:pt x="54" y="5"/>
                  <a:pt x="79" y="12"/>
                  <a:pt x="104" y="20"/>
                </a:cubicBezTo>
                <a:cubicBezTo>
                  <a:pt x="133" y="51"/>
                  <a:pt x="122" y="37"/>
                  <a:pt x="152" y="82"/>
                </a:cubicBezTo>
                <a:cubicBezTo>
                  <a:pt x="157" y="89"/>
                  <a:pt x="165" y="103"/>
                  <a:pt x="165" y="103"/>
                </a:cubicBezTo>
                <a:cubicBezTo>
                  <a:pt x="157" y="155"/>
                  <a:pt x="159" y="185"/>
                  <a:pt x="104" y="199"/>
                </a:cubicBezTo>
                <a:cubicBezTo>
                  <a:pt x="88" y="197"/>
                  <a:pt x="70" y="201"/>
                  <a:pt x="56" y="192"/>
                </a:cubicBezTo>
                <a:cubicBezTo>
                  <a:pt x="42" y="183"/>
                  <a:pt x="37" y="165"/>
                  <a:pt x="28" y="151"/>
                </a:cubicBezTo>
                <a:cubicBezTo>
                  <a:pt x="23" y="144"/>
                  <a:pt x="14" y="130"/>
                  <a:pt x="14" y="130"/>
                </a:cubicBezTo>
                <a:cubicBezTo>
                  <a:pt x="0" y="83"/>
                  <a:pt x="28" y="46"/>
                  <a:pt x="28" y="0"/>
                </a:cubicBezTo>
                <a:close/>
              </a:path>
            </a:pathLst>
          </a:custGeom>
          <a:solidFill>
            <a:srgbClr val="FF99CC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 rot="10800000"/>
          <a:lstStyle/>
          <a:p>
            <a:endParaRPr lang="en-US"/>
          </a:p>
        </p:txBody>
      </p:sp>
      <p:sp>
        <p:nvSpPr>
          <p:cNvPr id="4222" name="Freeform 14"/>
          <p:cNvSpPr>
            <a:spLocks/>
          </p:cNvSpPr>
          <p:nvPr/>
        </p:nvSpPr>
        <p:spPr bwMode="auto">
          <a:xfrm>
            <a:off x="2133600" y="1143000"/>
            <a:ext cx="1593850" cy="1014413"/>
          </a:xfrm>
          <a:custGeom>
            <a:avLst/>
            <a:gdLst>
              <a:gd name="T0" fmla="*/ 2147483647 w 1004"/>
              <a:gd name="T1" fmla="*/ 2147483647 h 639"/>
              <a:gd name="T2" fmla="*/ 2147483647 w 1004"/>
              <a:gd name="T3" fmla="*/ 2147483647 h 639"/>
              <a:gd name="T4" fmla="*/ 2147483647 w 1004"/>
              <a:gd name="T5" fmla="*/ 2147483647 h 639"/>
              <a:gd name="T6" fmla="*/ 2147483647 w 1004"/>
              <a:gd name="T7" fmla="*/ 2147483647 h 639"/>
              <a:gd name="T8" fmla="*/ 2147483647 w 1004"/>
              <a:gd name="T9" fmla="*/ 2147483647 h 639"/>
              <a:gd name="T10" fmla="*/ 2147483647 w 1004"/>
              <a:gd name="T11" fmla="*/ 2147483647 h 639"/>
              <a:gd name="T12" fmla="*/ 2147483647 w 1004"/>
              <a:gd name="T13" fmla="*/ 2147483647 h 639"/>
              <a:gd name="T14" fmla="*/ 2147483647 w 1004"/>
              <a:gd name="T15" fmla="*/ 2147483647 h 639"/>
              <a:gd name="T16" fmla="*/ 2147483647 w 1004"/>
              <a:gd name="T17" fmla="*/ 2147483647 h 639"/>
              <a:gd name="T18" fmla="*/ 2147483647 w 1004"/>
              <a:gd name="T19" fmla="*/ 2147483647 h 639"/>
              <a:gd name="T20" fmla="*/ 2147483647 w 1004"/>
              <a:gd name="T21" fmla="*/ 2147483647 h 639"/>
              <a:gd name="T22" fmla="*/ 2147483647 w 1004"/>
              <a:gd name="T23" fmla="*/ 2147483647 h 639"/>
              <a:gd name="T24" fmla="*/ 2147483647 w 1004"/>
              <a:gd name="T25" fmla="*/ 2147483647 h 639"/>
              <a:gd name="T26" fmla="*/ 2147483647 w 1004"/>
              <a:gd name="T27" fmla="*/ 2147483647 h 639"/>
              <a:gd name="T28" fmla="*/ 2147483647 w 1004"/>
              <a:gd name="T29" fmla="*/ 2147483647 h 639"/>
              <a:gd name="T30" fmla="*/ 2147483647 w 1004"/>
              <a:gd name="T31" fmla="*/ 2147483647 h 639"/>
              <a:gd name="T32" fmla="*/ 2147483647 w 1004"/>
              <a:gd name="T33" fmla="*/ 2147483647 h 639"/>
              <a:gd name="T34" fmla="*/ 2147483647 w 1004"/>
              <a:gd name="T35" fmla="*/ 2147483647 h 639"/>
              <a:gd name="T36" fmla="*/ 2147483647 w 1004"/>
              <a:gd name="T37" fmla="*/ 2147483647 h 639"/>
              <a:gd name="T38" fmla="*/ 2147483647 w 1004"/>
              <a:gd name="T39" fmla="*/ 2147483647 h 639"/>
              <a:gd name="T40" fmla="*/ 2147483647 w 1004"/>
              <a:gd name="T41" fmla="*/ 2147483647 h 639"/>
              <a:gd name="T42" fmla="*/ 2147483647 w 1004"/>
              <a:gd name="T43" fmla="*/ 2147483647 h 639"/>
              <a:gd name="T44" fmla="*/ 2147483647 w 1004"/>
              <a:gd name="T45" fmla="*/ 2147483647 h 639"/>
              <a:gd name="T46" fmla="*/ 2147483647 w 1004"/>
              <a:gd name="T47" fmla="*/ 2147483647 h 639"/>
              <a:gd name="T48" fmla="*/ 2147483647 w 1004"/>
              <a:gd name="T49" fmla="*/ 0 h 639"/>
              <a:gd name="T50" fmla="*/ 0 w 1004"/>
              <a:gd name="T51" fmla="*/ 2147483647 h 639"/>
              <a:gd name="T52" fmla="*/ 2147483647 w 1004"/>
              <a:gd name="T53" fmla="*/ 2147483647 h 639"/>
              <a:gd name="T54" fmla="*/ 2147483647 w 1004"/>
              <a:gd name="T55" fmla="*/ 2147483647 h 63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4"/>
              <a:gd name="T85" fmla="*/ 0 h 639"/>
              <a:gd name="T86" fmla="*/ 1004 w 1004"/>
              <a:gd name="T87" fmla="*/ 639 h 63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4" h="639">
                <a:moveTo>
                  <a:pt x="17" y="163"/>
                </a:moveTo>
                <a:lnTo>
                  <a:pt x="19" y="189"/>
                </a:lnTo>
                <a:lnTo>
                  <a:pt x="10" y="194"/>
                </a:lnTo>
                <a:lnTo>
                  <a:pt x="39" y="222"/>
                </a:lnTo>
                <a:lnTo>
                  <a:pt x="70" y="299"/>
                </a:lnTo>
                <a:lnTo>
                  <a:pt x="80" y="368"/>
                </a:lnTo>
                <a:lnTo>
                  <a:pt x="85" y="404"/>
                </a:lnTo>
                <a:lnTo>
                  <a:pt x="63" y="439"/>
                </a:lnTo>
                <a:lnTo>
                  <a:pt x="79" y="455"/>
                </a:lnTo>
                <a:lnTo>
                  <a:pt x="120" y="432"/>
                </a:lnTo>
                <a:lnTo>
                  <a:pt x="147" y="553"/>
                </a:lnTo>
                <a:lnTo>
                  <a:pt x="166" y="558"/>
                </a:lnTo>
                <a:lnTo>
                  <a:pt x="169" y="593"/>
                </a:lnTo>
                <a:lnTo>
                  <a:pt x="183" y="611"/>
                </a:lnTo>
                <a:lnTo>
                  <a:pt x="222" y="607"/>
                </a:lnTo>
                <a:lnTo>
                  <a:pt x="304" y="609"/>
                </a:lnTo>
                <a:lnTo>
                  <a:pt x="340" y="625"/>
                </a:lnTo>
                <a:lnTo>
                  <a:pt x="350" y="562"/>
                </a:lnTo>
                <a:lnTo>
                  <a:pt x="623" y="604"/>
                </a:lnTo>
                <a:lnTo>
                  <a:pt x="958" y="639"/>
                </a:lnTo>
                <a:lnTo>
                  <a:pt x="970" y="523"/>
                </a:lnTo>
                <a:lnTo>
                  <a:pt x="1004" y="151"/>
                </a:lnTo>
                <a:lnTo>
                  <a:pt x="558" y="98"/>
                </a:lnTo>
                <a:lnTo>
                  <a:pt x="338" y="61"/>
                </a:lnTo>
                <a:lnTo>
                  <a:pt x="26" y="0"/>
                </a:lnTo>
                <a:lnTo>
                  <a:pt x="0" y="121"/>
                </a:lnTo>
                <a:lnTo>
                  <a:pt x="17" y="163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3" name="Text Box 114"/>
          <p:cNvSpPr txBox="1">
            <a:spLocks noChangeArrowheads="1"/>
          </p:cNvSpPr>
          <p:nvPr/>
        </p:nvSpPr>
        <p:spPr bwMode="auto">
          <a:xfrm>
            <a:off x="6096000" y="8382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*As of May 2013</a:t>
            </a:r>
          </a:p>
        </p:txBody>
      </p:sp>
      <p:sp>
        <p:nvSpPr>
          <p:cNvPr id="135" name="Rectangle 117"/>
          <p:cNvSpPr>
            <a:spLocks noChangeArrowheads="1"/>
          </p:cNvSpPr>
          <p:nvPr/>
        </p:nvSpPr>
        <p:spPr bwMode="auto">
          <a:xfrm>
            <a:off x="1295400" y="5181600"/>
            <a:ext cx="2819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Mature 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Programs</a:t>
            </a:r>
          </a:p>
        </p:txBody>
      </p:sp>
      <p:sp>
        <p:nvSpPr>
          <p:cNvPr id="4225" name="Rectangle 116"/>
          <p:cNvSpPr>
            <a:spLocks noChangeArrowheads="1"/>
          </p:cNvSpPr>
          <p:nvPr/>
        </p:nvSpPr>
        <p:spPr bwMode="auto">
          <a:xfrm>
            <a:off x="304800" y="5334000"/>
            <a:ext cx="838200" cy="228600"/>
          </a:xfrm>
          <a:prstGeom prst="rect">
            <a:avLst/>
          </a:prstGeom>
          <a:solidFill>
            <a:srgbClr val="9933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39" name="Rectangle 118"/>
          <p:cNvSpPr>
            <a:spLocks noChangeArrowheads="1"/>
          </p:cNvSpPr>
          <p:nvPr/>
        </p:nvSpPr>
        <p:spPr bwMode="auto">
          <a:xfrm>
            <a:off x="4724400" y="6019800"/>
            <a:ext cx="838200" cy="2286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sz="2800"/>
          </a:p>
        </p:txBody>
      </p:sp>
      <p:sp>
        <p:nvSpPr>
          <p:cNvPr id="140" name="Text Box 119"/>
          <p:cNvSpPr txBox="1">
            <a:spLocks noChangeArrowheads="1"/>
          </p:cNvSpPr>
          <p:nvPr/>
        </p:nvSpPr>
        <p:spPr bwMode="auto">
          <a:xfrm>
            <a:off x="5638800" y="58674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POLST-Like Programs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4228" name="Picture 143" descr="untitled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8638">
            <a:off x="169863" y="176213"/>
            <a:ext cx="1077912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12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and Hospital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Gundersen		POST Section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 err="1" smtClean="0"/>
              <a:t>Hosp</a:t>
            </a:r>
            <a:r>
              <a:rPr lang="en-US" u="sng" dirty="0" smtClean="0"/>
              <a:t> Order		 </a:t>
            </a:r>
            <a:r>
              <a:rPr lang="en-US" u="sng" dirty="0"/>
              <a:t>A	  +	  B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P-DNR        </a:t>
            </a:r>
            <a:r>
              <a:rPr lang="en-US" sz="2800" dirty="0" smtClean="0"/>
              <a:t>	= </a:t>
            </a:r>
            <a:r>
              <a:rPr lang="en-US" sz="2800" dirty="0"/>
              <a:t>	</a:t>
            </a:r>
            <a:r>
              <a:rPr lang="en-US" sz="2800" dirty="0" smtClean="0"/>
              <a:t>DNR    </a:t>
            </a:r>
            <a:r>
              <a:rPr lang="en-US" sz="2800" dirty="0"/>
              <a:t>+	comfort measures only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O-DNI/DNR= </a:t>
            </a:r>
            <a:r>
              <a:rPr lang="en-US" sz="2800" dirty="0"/>
              <a:t>	DNR     + 	limited interventions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O-DNR         </a:t>
            </a:r>
            <a:r>
              <a:rPr lang="en-US" sz="2800" dirty="0" smtClean="0"/>
              <a:t>	=</a:t>
            </a:r>
            <a:r>
              <a:rPr lang="en-US" sz="2800" dirty="0"/>
              <a:t>	</a:t>
            </a:r>
            <a:r>
              <a:rPr lang="en-US" sz="2800" dirty="0" smtClean="0"/>
              <a:t>DNR     </a:t>
            </a:r>
            <a:r>
              <a:rPr lang="en-US" sz="2800" dirty="0"/>
              <a:t>+	</a:t>
            </a:r>
            <a:r>
              <a:rPr lang="en-US" sz="2800" dirty="0" smtClean="0"/>
              <a:t>aggressive treatment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FULL		=	CPR	  +	full treatment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Hospice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</a:t>
            </a:r>
            <a:r>
              <a:rPr lang="en-US" dirty="0" smtClean="0"/>
              <a:t>POST </a:t>
            </a:r>
            <a:r>
              <a:rPr lang="en-US" dirty="0" smtClean="0"/>
              <a:t>form completed to the degree possible at admission?</a:t>
            </a:r>
          </a:p>
          <a:p>
            <a:r>
              <a:rPr lang="en-US" dirty="0" smtClean="0"/>
              <a:t>Is the </a:t>
            </a:r>
            <a:r>
              <a:rPr lang="en-US" dirty="0" smtClean="0"/>
              <a:t>POST </a:t>
            </a:r>
            <a:r>
              <a:rPr lang="en-US" dirty="0" smtClean="0"/>
              <a:t>form complete soon after admission?</a:t>
            </a:r>
          </a:p>
          <a:p>
            <a:r>
              <a:rPr lang="en-US" dirty="0" smtClean="0"/>
              <a:t>Is the family care-givers instructed about where to keep the </a:t>
            </a:r>
            <a:r>
              <a:rPr lang="en-US" dirty="0" smtClean="0"/>
              <a:t>POST </a:t>
            </a:r>
            <a:r>
              <a:rPr lang="en-US" dirty="0" smtClean="0"/>
              <a:t>form and how to use it…including who to call if there is an emergency?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16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1</a:t>
            </a:r>
            <a:r>
              <a:rPr lang="en-US" baseline="30000" dirty="0" smtClean="0"/>
              <a:t>st</a:t>
            </a:r>
            <a:r>
              <a:rPr lang="en-US" dirty="0" smtClean="0"/>
              <a:t> responders and EMT/Paramedics trained to use </a:t>
            </a:r>
            <a:r>
              <a:rPr lang="en-US" dirty="0" smtClean="0"/>
              <a:t>POST</a:t>
            </a:r>
            <a:r>
              <a:rPr lang="en-US" dirty="0" smtClean="0"/>
              <a:t>?  Is this training updated on a regular basis?</a:t>
            </a:r>
          </a:p>
          <a:p>
            <a:r>
              <a:rPr lang="en-US" dirty="0" smtClean="0"/>
              <a:t>Do they ask for or look for a </a:t>
            </a:r>
            <a:r>
              <a:rPr lang="en-US" dirty="0" smtClean="0"/>
              <a:t>POST </a:t>
            </a:r>
            <a:r>
              <a:rPr lang="en-US" dirty="0" smtClean="0"/>
              <a:t>form when called to a scene with a patient who might have a </a:t>
            </a:r>
            <a:r>
              <a:rPr lang="en-US" dirty="0" smtClean="0"/>
              <a:t>POST</a:t>
            </a:r>
            <a:r>
              <a:rPr lang="en-US" dirty="0" smtClean="0"/>
              <a:t>, e.g., LTC, Hospice, Assist-Living.</a:t>
            </a:r>
          </a:p>
          <a:p>
            <a:r>
              <a:rPr lang="en-US" dirty="0" smtClean="0"/>
              <a:t>Do they take the </a:t>
            </a:r>
            <a:r>
              <a:rPr lang="en-US" dirty="0" smtClean="0"/>
              <a:t>POST </a:t>
            </a:r>
            <a:r>
              <a:rPr lang="en-US" dirty="0" smtClean="0"/>
              <a:t>with them if they transport the patient?</a:t>
            </a:r>
          </a:p>
          <a:p>
            <a:r>
              <a:rPr lang="en-US" dirty="0" smtClean="0"/>
              <a:t>Do they make sure the ED is aware of the </a:t>
            </a:r>
            <a:r>
              <a:rPr lang="en-US" dirty="0" smtClean="0"/>
              <a:t>POST </a:t>
            </a:r>
            <a:r>
              <a:rPr lang="en-US" dirty="0" smtClean="0"/>
              <a:t>form when they hand the patient off?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7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Thanks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Questions????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6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6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/>
          <a:lstStyle/>
          <a:p>
            <a:r>
              <a:rPr lang="en-US" dirty="0" smtClean="0"/>
              <a:t>Advance Care Planning…</a:t>
            </a:r>
          </a:p>
        </p:txBody>
      </p:sp>
      <p:sp>
        <p:nvSpPr>
          <p:cNvPr id="6147" name="Subtitle 7"/>
          <p:cNvSpPr>
            <a:spLocks noGrp="1"/>
          </p:cNvSpPr>
          <p:nvPr>
            <p:ph type="subTitle" idx="1"/>
          </p:nvPr>
        </p:nvSpPr>
        <p:spPr>
          <a:xfrm>
            <a:off x="1295400" y="3124200"/>
            <a:ext cx="6400800" cy="2590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b="0" dirty="0" smtClean="0"/>
              <a:t> </a:t>
            </a:r>
            <a:r>
              <a:rPr lang="en-US" sz="2000" b="0" dirty="0" smtClean="0"/>
              <a:t>Is not a “one size fits all” discussion</a:t>
            </a:r>
          </a:p>
          <a:p>
            <a:pPr>
              <a:buFontTx/>
              <a:buChar char="•"/>
            </a:pPr>
            <a:r>
              <a:rPr lang="en-US" sz="2000" b="0" dirty="0" smtClean="0"/>
              <a:t>Must be individualized to patient readiness and stage of health</a:t>
            </a:r>
          </a:p>
          <a:p>
            <a:pPr>
              <a:buFontTx/>
              <a:buChar char="•"/>
            </a:pPr>
            <a:r>
              <a:rPr lang="en-US" sz="2000" b="0" dirty="0" smtClean="0"/>
              <a:t>Requires ACP facilitation skills to address stage of planning 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82ADC0-A9E0-45AD-A4B3-566A14134A83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324600" y="595313"/>
            <a:ext cx="2540000" cy="6188075"/>
            <a:chOff x="6324600" y="595400"/>
            <a:chExt cx="2540772" cy="6188169"/>
          </a:xfrm>
        </p:grpSpPr>
        <p:sp>
          <p:nvSpPr>
            <p:cNvPr id="28" name="Rectangle 27"/>
            <p:cNvSpPr/>
            <p:nvPr/>
          </p:nvSpPr>
          <p:spPr>
            <a:xfrm>
              <a:off x="6324600" y="595400"/>
              <a:ext cx="2540772" cy="5503946"/>
            </a:xfrm>
            <a:prstGeom prst="rect">
              <a:avLst/>
            </a:prstGeom>
            <a:gradFill flip="none" rotWithShape="1">
              <a:gsLst>
                <a:gs pos="0">
                  <a:srgbClr val="CCECFF"/>
                </a:gs>
                <a:gs pos="50000">
                  <a:srgbClr val="99CCFF"/>
                </a:gs>
                <a:gs pos="100000">
                  <a:srgbClr val="6699FF"/>
                </a:gs>
              </a:gsLst>
              <a:lin ang="5400000" scaled="0"/>
              <a:tileRect/>
            </a:gra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494" name="TextBox 22"/>
            <p:cNvSpPr txBox="1">
              <a:spLocks noChangeArrowheads="1"/>
            </p:cNvSpPr>
            <p:nvPr/>
          </p:nvSpPr>
          <p:spPr bwMode="auto">
            <a:xfrm>
              <a:off x="6463456" y="611369"/>
              <a:ext cx="2300375" cy="1415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u="sng" dirty="0"/>
                <a:t>Last Steps</a:t>
              </a:r>
            </a:p>
            <a:p>
              <a:pPr eaLnBrk="1" hangingPunct="1"/>
              <a:r>
                <a:rPr lang="en-US" sz="1400" b="1" u="sng" dirty="0"/>
                <a:t>ACP</a:t>
              </a:r>
              <a:r>
                <a:rPr lang="en-US" sz="1400" b="1" dirty="0"/>
                <a:t>:  Establish a specific plan of care expressed in medical orders using the </a:t>
              </a:r>
              <a:r>
                <a:rPr lang="en-US" sz="1400" b="1" dirty="0" smtClean="0"/>
                <a:t>POST form.</a:t>
              </a:r>
              <a:endParaRPr lang="en-US" sz="1400" b="1" dirty="0"/>
            </a:p>
          </p:txBody>
        </p:sp>
        <p:sp>
          <p:nvSpPr>
            <p:cNvPr id="20495" name="TextBox 25"/>
            <p:cNvSpPr txBox="1">
              <a:spLocks noChangeArrowheads="1"/>
            </p:cNvSpPr>
            <p:nvPr/>
          </p:nvSpPr>
          <p:spPr bwMode="auto">
            <a:xfrm>
              <a:off x="6390167" y="6091072"/>
              <a:ext cx="2438400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1300" b="1"/>
                <a:t>Adults whom it would not be a surprise if they died in the next  12 months.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02063" y="595313"/>
            <a:ext cx="2522537" cy="6188075"/>
            <a:chOff x="3802473" y="595400"/>
            <a:chExt cx="2522127" cy="6188169"/>
          </a:xfrm>
        </p:grpSpPr>
        <p:sp>
          <p:nvSpPr>
            <p:cNvPr id="27" name="Rectangle 26"/>
            <p:cNvSpPr/>
            <p:nvPr/>
          </p:nvSpPr>
          <p:spPr>
            <a:xfrm>
              <a:off x="3802473" y="595400"/>
              <a:ext cx="2522127" cy="5503946"/>
            </a:xfrm>
            <a:prstGeom prst="rect">
              <a:avLst/>
            </a:prstGeom>
            <a:gradFill flip="none" rotWithShape="1">
              <a:gsLst>
                <a:gs pos="0">
                  <a:srgbClr val="FFCCFF"/>
                </a:gs>
                <a:gs pos="50000">
                  <a:srgbClr val="FF99FF"/>
                </a:gs>
                <a:gs pos="100000">
                  <a:srgbClr val="FF66FF"/>
                </a:gs>
              </a:gsLst>
              <a:lin ang="5400000" scaled="0"/>
              <a:tileRect/>
            </a:gra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491" name="TextBox 21"/>
            <p:cNvSpPr txBox="1">
              <a:spLocks noChangeArrowheads="1"/>
            </p:cNvSpPr>
            <p:nvPr/>
          </p:nvSpPr>
          <p:spPr bwMode="auto">
            <a:xfrm>
              <a:off x="3908516" y="611369"/>
              <a:ext cx="2289366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u="sng"/>
                <a:t>Next Steps</a:t>
              </a:r>
            </a:p>
            <a:p>
              <a:pPr eaLnBrk="1" hangingPunct="1"/>
              <a:r>
                <a:rPr lang="en-US" sz="1400" b="1" u="sng"/>
                <a:t>ACP</a:t>
              </a:r>
              <a:r>
                <a:rPr lang="en-US" sz="1400" b="1"/>
                <a:t>:  Determine what goals of treatment should be followed if complications result in “bad” outcomes.</a:t>
              </a:r>
            </a:p>
          </p:txBody>
        </p:sp>
        <p:sp>
          <p:nvSpPr>
            <p:cNvPr id="20492" name="TextBox 24"/>
            <p:cNvSpPr txBox="1">
              <a:spLocks noChangeArrowheads="1"/>
            </p:cNvSpPr>
            <p:nvPr/>
          </p:nvSpPr>
          <p:spPr bwMode="auto">
            <a:xfrm>
              <a:off x="3810000" y="6091072"/>
              <a:ext cx="2505740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1300" b="1" dirty="0"/>
                <a:t>Adults with progressive,</a:t>
              </a:r>
              <a:br>
                <a:rPr lang="en-US" sz="1300" b="1" dirty="0"/>
              </a:br>
              <a:r>
                <a:rPr lang="en-US" sz="1300" b="1" dirty="0"/>
                <a:t>life-limiting illness, suffering  frequent complications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595313"/>
            <a:ext cx="3505200" cy="5840412"/>
            <a:chOff x="304801" y="595400"/>
            <a:chExt cx="3505199" cy="5840924"/>
          </a:xfrm>
        </p:grpSpPr>
        <p:sp>
          <p:nvSpPr>
            <p:cNvPr id="16" name="Rectangle 15"/>
            <p:cNvSpPr/>
            <p:nvPr/>
          </p:nvSpPr>
          <p:spPr>
            <a:xfrm>
              <a:off x="304801" y="595400"/>
              <a:ext cx="3505199" cy="5502757"/>
            </a:xfrm>
            <a:prstGeom prst="rect">
              <a:avLst/>
            </a:prstGeom>
            <a:gradFill flip="none" rotWithShape="1">
              <a:gsLst>
                <a:gs pos="0">
                  <a:srgbClr val="FFFFCC"/>
                </a:gs>
                <a:gs pos="50000">
                  <a:srgbClr val="FFFF99"/>
                </a:gs>
                <a:gs pos="100000">
                  <a:srgbClr val="FFCC00"/>
                </a:gs>
              </a:gsLst>
              <a:lin ang="5400000" scaled="0"/>
              <a:tileRect/>
            </a:gra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488" name="TextBox 20"/>
            <p:cNvSpPr txBox="1">
              <a:spLocks noChangeArrowheads="1"/>
            </p:cNvSpPr>
            <p:nvPr/>
          </p:nvSpPr>
          <p:spPr bwMode="auto">
            <a:xfrm>
              <a:off x="342511" y="611369"/>
              <a:ext cx="3331299" cy="984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u="sng"/>
                <a:t>First Steps</a:t>
              </a:r>
            </a:p>
            <a:p>
              <a:pPr eaLnBrk="1" hangingPunct="1"/>
              <a:r>
                <a:rPr lang="en-US" sz="1400" b="1" u="sng"/>
                <a:t>ACP</a:t>
              </a:r>
              <a:r>
                <a:rPr lang="en-US" sz="1400" b="1"/>
                <a:t>:  Create POAHC and consider when a serious neurological injury would change goals of treatment.</a:t>
              </a:r>
            </a:p>
          </p:txBody>
        </p:sp>
        <p:sp>
          <p:nvSpPr>
            <p:cNvPr id="20489" name="TextBox 23"/>
            <p:cNvSpPr txBox="1">
              <a:spLocks noChangeArrowheads="1"/>
            </p:cNvSpPr>
            <p:nvPr/>
          </p:nvSpPr>
          <p:spPr bwMode="auto">
            <a:xfrm>
              <a:off x="357964" y="6143936"/>
              <a:ext cx="3448492" cy="292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1300" b="1"/>
                <a:t>Healthy adults between ages 55 and 65. </a:t>
              </a:r>
            </a:p>
          </p:txBody>
        </p:sp>
      </p:grpSp>
      <p:sp>
        <p:nvSpPr>
          <p:cNvPr id="20485" name="TextBox 13"/>
          <p:cNvSpPr txBox="1">
            <a:spLocks noChangeArrowheads="1"/>
          </p:cNvSpPr>
          <p:nvPr/>
        </p:nvSpPr>
        <p:spPr bwMode="auto">
          <a:xfrm>
            <a:off x="0" y="13335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Stages of Advance Care Planning Over the Life Time of Adults</a:t>
            </a:r>
          </a:p>
        </p:txBody>
      </p:sp>
      <p:sp>
        <p:nvSpPr>
          <p:cNvPr id="15" name="Freeform 14"/>
          <p:cNvSpPr/>
          <p:nvPr/>
        </p:nvSpPr>
        <p:spPr>
          <a:xfrm>
            <a:off x="381000" y="1646238"/>
            <a:ext cx="6826250" cy="4341812"/>
          </a:xfrm>
          <a:custGeom>
            <a:avLst/>
            <a:gdLst>
              <a:gd name="connsiteX0" fmla="*/ 0 w 6790414"/>
              <a:gd name="connsiteY0" fmla="*/ 39757 h 4341413"/>
              <a:gd name="connsiteX1" fmla="*/ 143123 w 6790414"/>
              <a:gd name="connsiteY1" fmla="*/ 71562 h 4341413"/>
              <a:gd name="connsiteX2" fmla="*/ 278296 w 6790414"/>
              <a:gd name="connsiteY2" fmla="*/ 87465 h 4341413"/>
              <a:gd name="connsiteX3" fmla="*/ 381662 w 6790414"/>
              <a:gd name="connsiteY3" fmla="*/ 87465 h 4341413"/>
              <a:gd name="connsiteX4" fmla="*/ 659958 w 6790414"/>
              <a:gd name="connsiteY4" fmla="*/ 47708 h 4341413"/>
              <a:gd name="connsiteX5" fmla="*/ 850789 w 6790414"/>
              <a:gd name="connsiteY5" fmla="*/ 23854 h 4341413"/>
              <a:gd name="connsiteX6" fmla="*/ 1081377 w 6790414"/>
              <a:gd name="connsiteY6" fmla="*/ 0 h 4341413"/>
              <a:gd name="connsiteX7" fmla="*/ 1518699 w 6790414"/>
              <a:gd name="connsiteY7" fmla="*/ 7952 h 4341413"/>
              <a:gd name="connsiteX8" fmla="*/ 1908313 w 6790414"/>
              <a:gd name="connsiteY8" fmla="*/ 7952 h 4341413"/>
              <a:gd name="connsiteX9" fmla="*/ 2043485 w 6790414"/>
              <a:gd name="connsiteY9" fmla="*/ 0 h 4341413"/>
              <a:gd name="connsiteX10" fmla="*/ 2266122 w 6790414"/>
              <a:gd name="connsiteY10" fmla="*/ 63611 h 4341413"/>
              <a:gd name="connsiteX11" fmla="*/ 2409245 w 6790414"/>
              <a:gd name="connsiteY11" fmla="*/ 159027 h 4341413"/>
              <a:gd name="connsiteX12" fmla="*/ 2464904 w 6790414"/>
              <a:gd name="connsiteY12" fmla="*/ 230588 h 4341413"/>
              <a:gd name="connsiteX13" fmla="*/ 2464904 w 6790414"/>
              <a:gd name="connsiteY13" fmla="*/ 302150 h 4341413"/>
              <a:gd name="connsiteX14" fmla="*/ 2480807 w 6790414"/>
              <a:gd name="connsiteY14" fmla="*/ 453225 h 4341413"/>
              <a:gd name="connsiteX15" fmla="*/ 2528515 w 6790414"/>
              <a:gd name="connsiteY15" fmla="*/ 588397 h 4341413"/>
              <a:gd name="connsiteX16" fmla="*/ 2552369 w 6790414"/>
              <a:gd name="connsiteY16" fmla="*/ 763326 h 4341413"/>
              <a:gd name="connsiteX17" fmla="*/ 2631882 w 6790414"/>
              <a:gd name="connsiteY17" fmla="*/ 644056 h 4341413"/>
              <a:gd name="connsiteX18" fmla="*/ 2727297 w 6790414"/>
              <a:gd name="connsiteY18" fmla="*/ 516835 h 4341413"/>
              <a:gd name="connsiteX19" fmla="*/ 2830664 w 6790414"/>
              <a:gd name="connsiteY19" fmla="*/ 421420 h 4341413"/>
              <a:gd name="connsiteX20" fmla="*/ 2862469 w 6790414"/>
              <a:gd name="connsiteY20" fmla="*/ 461176 h 4341413"/>
              <a:gd name="connsiteX21" fmla="*/ 2957885 w 6790414"/>
              <a:gd name="connsiteY21" fmla="*/ 532738 h 4341413"/>
              <a:gd name="connsiteX22" fmla="*/ 3212327 w 6790414"/>
              <a:gd name="connsiteY22" fmla="*/ 659959 h 4341413"/>
              <a:gd name="connsiteX23" fmla="*/ 3538330 w 6790414"/>
              <a:gd name="connsiteY23" fmla="*/ 818985 h 4341413"/>
              <a:gd name="connsiteX24" fmla="*/ 3753016 w 6790414"/>
              <a:gd name="connsiteY24" fmla="*/ 906449 h 4341413"/>
              <a:gd name="connsiteX25" fmla="*/ 3856382 w 6790414"/>
              <a:gd name="connsiteY25" fmla="*/ 1176793 h 4341413"/>
              <a:gd name="connsiteX26" fmla="*/ 3943847 w 6790414"/>
              <a:gd name="connsiteY26" fmla="*/ 1431235 h 4341413"/>
              <a:gd name="connsiteX27" fmla="*/ 4015409 w 6790414"/>
              <a:gd name="connsiteY27" fmla="*/ 1637969 h 4341413"/>
              <a:gd name="connsiteX28" fmla="*/ 4071068 w 6790414"/>
              <a:gd name="connsiteY28" fmla="*/ 1455089 h 4341413"/>
              <a:gd name="connsiteX29" fmla="*/ 4166483 w 6790414"/>
              <a:gd name="connsiteY29" fmla="*/ 1272209 h 4341413"/>
              <a:gd name="connsiteX30" fmla="*/ 4285753 w 6790414"/>
              <a:gd name="connsiteY30" fmla="*/ 1097280 h 4341413"/>
              <a:gd name="connsiteX31" fmla="*/ 4556097 w 6790414"/>
              <a:gd name="connsiteY31" fmla="*/ 1200647 h 4341413"/>
              <a:gd name="connsiteX32" fmla="*/ 4818490 w 6790414"/>
              <a:gd name="connsiteY32" fmla="*/ 1288112 h 4341413"/>
              <a:gd name="connsiteX33" fmla="*/ 5017273 w 6790414"/>
              <a:gd name="connsiteY33" fmla="*/ 1327868 h 4341413"/>
              <a:gd name="connsiteX34" fmla="*/ 5072932 w 6790414"/>
              <a:gd name="connsiteY34" fmla="*/ 1693628 h 4341413"/>
              <a:gd name="connsiteX35" fmla="*/ 5144494 w 6790414"/>
              <a:gd name="connsiteY35" fmla="*/ 2067340 h 4341413"/>
              <a:gd name="connsiteX36" fmla="*/ 5239909 w 6790414"/>
              <a:gd name="connsiteY36" fmla="*/ 1956021 h 4341413"/>
              <a:gd name="connsiteX37" fmla="*/ 5367130 w 6790414"/>
              <a:gd name="connsiteY37" fmla="*/ 1860606 h 4341413"/>
              <a:gd name="connsiteX38" fmla="*/ 5470497 w 6790414"/>
              <a:gd name="connsiteY38" fmla="*/ 1796995 h 4341413"/>
              <a:gd name="connsiteX39" fmla="*/ 5534108 w 6790414"/>
              <a:gd name="connsiteY39" fmla="*/ 1963973 h 4341413"/>
              <a:gd name="connsiteX40" fmla="*/ 5653377 w 6790414"/>
              <a:gd name="connsiteY40" fmla="*/ 2250220 h 4341413"/>
              <a:gd name="connsiteX41" fmla="*/ 5756744 w 6790414"/>
              <a:gd name="connsiteY41" fmla="*/ 2480807 h 4341413"/>
              <a:gd name="connsiteX42" fmla="*/ 5828306 w 6790414"/>
              <a:gd name="connsiteY42" fmla="*/ 2615980 h 4341413"/>
              <a:gd name="connsiteX43" fmla="*/ 6066845 w 6790414"/>
              <a:gd name="connsiteY43" fmla="*/ 2767054 h 4341413"/>
              <a:gd name="connsiteX44" fmla="*/ 6106602 w 6790414"/>
              <a:gd name="connsiteY44" fmla="*/ 3267987 h 4341413"/>
              <a:gd name="connsiteX45" fmla="*/ 6225871 w 6790414"/>
              <a:gd name="connsiteY45" fmla="*/ 3085107 h 4341413"/>
              <a:gd name="connsiteX46" fmla="*/ 6289482 w 6790414"/>
              <a:gd name="connsiteY46" fmla="*/ 3037399 h 4341413"/>
              <a:gd name="connsiteX47" fmla="*/ 6361043 w 6790414"/>
              <a:gd name="connsiteY47" fmla="*/ 3005593 h 4341413"/>
              <a:gd name="connsiteX48" fmla="*/ 6416702 w 6790414"/>
              <a:gd name="connsiteY48" fmla="*/ 2941983 h 4341413"/>
              <a:gd name="connsiteX49" fmla="*/ 6663193 w 6790414"/>
              <a:gd name="connsiteY49" fmla="*/ 3196425 h 4341413"/>
              <a:gd name="connsiteX50" fmla="*/ 6671144 w 6790414"/>
              <a:gd name="connsiteY50" fmla="*/ 3411110 h 4341413"/>
              <a:gd name="connsiteX51" fmla="*/ 6790414 w 6790414"/>
              <a:gd name="connsiteY51" fmla="*/ 3315694 h 4341413"/>
              <a:gd name="connsiteX52" fmla="*/ 6718852 w 6790414"/>
              <a:gd name="connsiteY52" fmla="*/ 4341413 h 434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6790414" h="4341413">
                <a:moveTo>
                  <a:pt x="0" y="39757"/>
                </a:moveTo>
                <a:lnTo>
                  <a:pt x="143123" y="71562"/>
                </a:lnTo>
                <a:lnTo>
                  <a:pt x="278296" y="87465"/>
                </a:lnTo>
                <a:lnTo>
                  <a:pt x="381662" y="87465"/>
                </a:lnTo>
                <a:lnTo>
                  <a:pt x="659958" y="47708"/>
                </a:lnTo>
                <a:lnTo>
                  <a:pt x="850789" y="23854"/>
                </a:lnTo>
                <a:lnTo>
                  <a:pt x="1081377" y="0"/>
                </a:lnTo>
                <a:lnTo>
                  <a:pt x="1518699" y="7952"/>
                </a:lnTo>
                <a:lnTo>
                  <a:pt x="1908313" y="7952"/>
                </a:lnTo>
                <a:lnTo>
                  <a:pt x="2043485" y="0"/>
                </a:lnTo>
                <a:lnTo>
                  <a:pt x="2266122" y="63611"/>
                </a:lnTo>
                <a:lnTo>
                  <a:pt x="2409245" y="159027"/>
                </a:lnTo>
                <a:lnTo>
                  <a:pt x="2464904" y="230588"/>
                </a:lnTo>
                <a:lnTo>
                  <a:pt x="2464904" y="302150"/>
                </a:lnTo>
                <a:lnTo>
                  <a:pt x="2480807" y="453225"/>
                </a:lnTo>
                <a:lnTo>
                  <a:pt x="2528515" y="588397"/>
                </a:lnTo>
                <a:lnTo>
                  <a:pt x="2552369" y="763326"/>
                </a:lnTo>
                <a:lnTo>
                  <a:pt x="2631882" y="644056"/>
                </a:lnTo>
                <a:lnTo>
                  <a:pt x="2727297" y="516835"/>
                </a:lnTo>
                <a:lnTo>
                  <a:pt x="2830664" y="421420"/>
                </a:lnTo>
                <a:lnTo>
                  <a:pt x="2862469" y="461176"/>
                </a:lnTo>
                <a:lnTo>
                  <a:pt x="2957885" y="532738"/>
                </a:lnTo>
                <a:lnTo>
                  <a:pt x="3212327" y="659959"/>
                </a:lnTo>
                <a:lnTo>
                  <a:pt x="3538330" y="818985"/>
                </a:lnTo>
                <a:lnTo>
                  <a:pt x="3753016" y="906449"/>
                </a:lnTo>
                <a:lnTo>
                  <a:pt x="3856382" y="1176793"/>
                </a:lnTo>
                <a:lnTo>
                  <a:pt x="3943847" y="1431235"/>
                </a:lnTo>
                <a:lnTo>
                  <a:pt x="4015409" y="1637969"/>
                </a:lnTo>
                <a:lnTo>
                  <a:pt x="4071068" y="1455089"/>
                </a:lnTo>
                <a:lnTo>
                  <a:pt x="4166483" y="1272209"/>
                </a:lnTo>
                <a:lnTo>
                  <a:pt x="4285753" y="1097280"/>
                </a:lnTo>
                <a:lnTo>
                  <a:pt x="4556097" y="1200647"/>
                </a:lnTo>
                <a:lnTo>
                  <a:pt x="4818490" y="1288112"/>
                </a:lnTo>
                <a:lnTo>
                  <a:pt x="5017273" y="1327868"/>
                </a:lnTo>
                <a:lnTo>
                  <a:pt x="5072932" y="1693628"/>
                </a:lnTo>
                <a:lnTo>
                  <a:pt x="5144494" y="2067340"/>
                </a:lnTo>
                <a:lnTo>
                  <a:pt x="5239909" y="1956021"/>
                </a:lnTo>
                <a:lnTo>
                  <a:pt x="5367130" y="1860606"/>
                </a:lnTo>
                <a:lnTo>
                  <a:pt x="5470497" y="1796995"/>
                </a:lnTo>
                <a:lnTo>
                  <a:pt x="5534108" y="1963973"/>
                </a:lnTo>
                <a:lnTo>
                  <a:pt x="5653377" y="2250220"/>
                </a:lnTo>
                <a:lnTo>
                  <a:pt x="5756744" y="2480807"/>
                </a:lnTo>
                <a:lnTo>
                  <a:pt x="5828306" y="2615980"/>
                </a:lnTo>
                <a:lnTo>
                  <a:pt x="6066845" y="2767054"/>
                </a:lnTo>
                <a:lnTo>
                  <a:pt x="6106602" y="3267987"/>
                </a:lnTo>
                <a:lnTo>
                  <a:pt x="6225871" y="3085107"/>
                </a:lnTo>
                <a:lnTo>
                  <a:pt x="6289482" y="3037399"/>
                </a:lnTo>
                <a:lnTo>
                  <a:pt x="6361043" y="3005593"/>
                </a:lnTo>
                <a:lnTo>
                  <a:pt x="6416702" y="2941983"/>
                </a:lnTo>
                <a:lnTo>
                  <a:pt x="6663193" y="3196425"/>
                </a:lnTo>
                <a:lnTo>
                  <a:pt x="6671144" y="3411110"/>
                </a:lnTo>
                <a:lnTo>
                  <a:pt x="6790414" y="3315694"/>
                </a:lnTo>
                <a:lnTo>
                  <a:pt x="6718852" y="4341413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095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Patient’s Story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71-year-old man with severe chronic obstructive pulmonary disease and mild dementia is admitted to a nursing home after a hospital stay for pneumonia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He develops increasing shortness of breath and decreasing responsiveness over 24 hours 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The nursing staff calls the emergency medical service, who find the patient unresponsive, with a respiratory rate of 12 breaths per min. and oxygen saturation at 85% on room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/>
              <a:t>The patient had discussed his desire to forgo aggressive, life-sustaining measures with his family and nursing personnel, and completed a POAHC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/>
              <a:t>Although a do-not-resuscitate order was written, the emergency team was not informed, and there were no orders for respiratory failure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 emergency team inserts a nasal pharyngeal airway, administers supplemental oxygen, and transports the patient to the ED of a local hospital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The patient remains unresponsive and his chest X-ray shows large lung volumes with consolidation. Arterial blood gases show marked respiratory acidosis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 emergency department physician writes, “Full code for now, status unclear.”  The patient is intubated, sedated, and transferred to the intensive care unit</a:t>
            </a:r>
          </a:p>
          <a:p>
            <a:pPr lvl="1"/>
            <a:r>
              <a:rPr lang="en-US" sz="2400" i="1" dirty="0"/>
              <a:t>Adapted from Lynn, et al. Ann Intern Med 2003;138:812-818</a:t>
            </a:r>
          </a:p>
          <a:p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2">
      <a:dk1>
        <a:sysClr val="windowText" lastClr="000000"/>
      </a:dk1>
      <a:lt1>
        <a:sysClr val="window" lastClr="FFFFFF"/>
      </a:lt1>
      <a:dk2>
        <a:srgbClr val="3B3B3B"/>
      </a:dk2>
      <a:lt2>
        <a:srgbClr val="D4D2D8"/>
      </a:lt2>
      <a:accent1>
        <a:srgbClr val="000000"/>
      </a:accent1>
      <a:accent2>
        <a:srgbClr val="CCAF0A"/>
      </a:accent2>
      <a:accent3>
        <a:srgbClr val="872D5A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885</TotalTime>
  <Words>1673</Words>
  <Application>Microsoft Office PowerPoint</Application>
  <PresentationFormat>On-screen Show (4:3)</PresentationFormat>
  <Paragraphs>239</Paragraphs>
  <Slides>33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Civic</vt:lpstr>
      <vt:lpstr>Just how does the Advance Directive Relate to the POST?  </vt:lpstr>
      <vt:lpstr>POST:  An Effective Component of a Comprehensive ACP Program</vt:lpstr>
      <vt:lpstr>PowerPoint Presentation</vt:lpstr>
      <vt:lpstr>Advance Care Planning…</vt:lpstr>
      <vt:lpstr>PowerPoint Presentation</vt:lpstr>
      <vt:lpstr>A Patient’s Story</vt:lpstr>
      <vt:lpstr>PowerPoint Presentation</vt:lpstr>
      <vt:lpstr>PowerPoint Presentation</vt:lpstr>
      <vt:lpstr>PowerPoint Presentation</vt:lpstr>
      <vt:lpstr>What Went Wrong?</vt:lpstr>
      <vt:lpstr> What Went Wrong?</vt:lpstr>
      <vt:lpstr>POAHC versus POST</vt:lpstr>
      <vt:lpstr>POST Paradigm Program for Honoring Preferences</vt:lpstr>
      <vt:lpstr> Goals of the POST Program</vt:lpstr>
      <vt:lpstr>PowerPoint Presentation</vt:lpstr>
      <vt:lpstr>Key Features of the POST Program</vt:lpstr>
      <vt:lpstr>POLST Use in Long-Term Care: A Multi-State Study</vt:lpstr>
      <vt:lpstr>Purpose of Study</vt:lpstr>
      <vt:lpstr>Aim 1 Findings</vt:lpstr>
      <vt:lpstr>Aim 1 Findings</vt:lpstr>
      <vt:lpstr>Aim 3 Findings</vt:lpstr>
      <vt:lpstr>The La Crosse  Advance Directive Studies  (LADS I &amp; II)</vt:lpstr>
      <vt:lpstr>Prevalence, Availability, and Consistency of Advance Directives in La Crosse County</vt:lpstr>
      <vt:lpstr>LADS II Additional Data</vt:lpstr>
      <vt:lpstr>Comparison of POLST vs AD Only</vt:lpstr>
      <vt:lpstr>Some POST Nuts and Bolts</vt:lpstr>
      <vt:lpstr>Training …two types</vt:lpstr>
      <vt:lpstr>How does POST look in different care settings?</vt:lpstr>
      <vt:lpstr>Admission to the Hospital</vt:lpstr>
      <vt:lpstr>POST and Hospital Orders</vt:lpstr>
      <vt:lpstr>Home Hospice</vt:lpstr>
      <vt:lpstr>Emergency Services</vt:lpstr>
      <vt:lpstr>Thanks  Questions????</vt:lpstr>
    </vt:vector>
  </TitlesOfParts>
  <Company>Gundersen Lutheran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RKLimbo</dc:creator>
  <cp:lastModifiedBy>BJHammes</cp:lastModifiedBy>
  <cp:revision>39</cp:revision>
  <dcterms:created xsi:type="dcterms:W3CDTF">2010-08-22T14:44:06Z</dcterms:created>
  <dcterms:modified xsi:type="dcterms:W3CDTF">2014-01-14T13:35:16Z</dcterms:modified>
</cp:coreProperties>
</file>